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3"/>
  </p:notesMasterIdLst>
  <p:sldIdLst>
    <p:sldId id="709" r:id="rId2"/>
    <p:sldId id="710" r:id="rId3"/>
    <p:sldId id="711" r:id="rId4"/>
    <p:sldId id="276" r:id="rId5"/>
    <p:sldId id="715" r:id="rId6"/>
    <p:sldId id="621" r:id="rId7"/>
    <p:sldId id="716" r:id="rId8"/>
    <p:sldId id="619" r:id="rId9"/>
    <p:sldId id="717" r:id="rId10"/>
    <p:sldId id="595" r:id="rId11"/>
    <p:sldId id="596" r:id="rId12"/>
    <p:sldId id="597" r:id="rId13"/>
    <p:sldId id="598" r:id="rId14"/>
    <p:sldId id="599" r:id="rId15"/>
    <p:sldId id="600" r:id="rId16"/>
    <p:sldId id="718" r:id="rId17"/>
    <p:sldId id="544" r:id="rId18"/>
    <p:sldId id="624" r:id="rId19"/>
    <p:sldId id="623" r:id="rId20"/>
    <p:sldId id="625" r:id="rId21"/>
    <p:sldId id="721" r:id="rId22"/>
    <p:sldId id="601" r:id="rId23"/>
    <p:sldId id="602" r:id="rId24"/>
    <p:sldId id="603" r:id="rId25"/>
    <p:sldId id="616" r:id="rId26"/>
    <p:sldId id="604" r:id="rId27"/>
    <p:sldId id="605" r:id="rId28"/>
    <p:sldId id="606" r:id="rId29"/>
    <p:sldId id="607" r:id="rId30"/>
    <p:sldId id="608" r:id="rId31"/>
    <p:sldId id="617" r:id="rId32"/>
    <p:sldId id="609" r:id="rId33"/>
    <p:sldId id="610" r:id="rId34"/>
    <p:sldId id="611" r:id="rId35"/>
    <p:sldId id="713" r:id="rId36"/>
    <p:sldId id="714" r:id="rId37"/>
    <p:sldId id="615" r:id="rId38"/>
    <p:sldId id="722" r:id="rId39"/>
    <p:sldId id="723" r:id="rId40"/>
    <p:sldId id="724" r:id="rId41"/>
    <p:sldId id="719" r:id="rId42"/>
    <p:sldId id="720" r:id="rId43"/>
    <p:sldId id="726" r:id="rId44"/>
    <p:sldId id="725" r:id="rId45"/>
    <p:sldId id="728" r:id="rId46"/>
    <p:sldId id="729" r:id="rId47"/>
    <p:sldId id="727" r:id="rId48"/>
    <p:sldId id="371" r:id="rId49"/>
    <p:sldId id="321" r:id="rId50"/>
    <p:sldId id="511" r:id="rId51"/>
    <p:sldId id="298" r:id="rId52"/>
  </p:sldIdLst>
  <p:sldSz cx="12192000" cy="6858000"/>
  <p:notesSz cx="6858000" cy="9144000"/>
  <p:embeddedFontLst>
    <p:embeddedFont>
      <p:font typeface="楷体" panose="020B0604020202020204" charset="-122"/>
      <p:regular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alibri Light" panose="020F0302020204030204" pitchFamily="34" charset="0"/>
      <p:regular r:id="rId59"/>
      <p:italic r:id="rId60"/>
    </p:embeddedFont>
    <p:embeddedFont>
      <p:font typeface="Cambria Math" panose="02040503050406030204" pitchFamily="18" charset="0"/>
      <p:regular r:id="rId61"/>
    </p:embeddedFont>
    <p:embeddedFont>
      <p:font typeface="宋体" panose="02010600030101010101" pitchFamily="2" charset="-122"/>
      <p:regular r:id="rId62"/>
    </p:embeddedFont>
    <p:embeddedFont>
      <p:font typeface="微软雅黑" panose="020B0503020204020204" pitchFamily="34" charset="-122"/>
      <p:regular r:id="rId63"/>
      <p:bold r:id="rId64"/>
    </p:embeddedFont>
    <p:embeddedFont>
      <p:font typeface="微软雅黑" panose="020B0503020204020204" pitchFamily="34" charset="-122"/>
      <p:regular r:id="rId63"/>
      <p:bold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CB9E3CA-5153-4E5D-B901-3533DEFFA4B3}">
          <p14:sldIdLst>
            <p14:sldId id="709"/>
            <p14:sldId id="710"/>
            <p14:sldId id="711"/>
            <p14:sldId id="276"/>
            <p14:sldId id="715"/>
            <p14:sldId id="621"/>
            <p14:sldId id="716"/>
            <p14:sldId id="619"/>
            <p14:sldId id="717"/>
            <p14:sldId id="595"/>
            <p14:sldId id="596"/>
            <p14:sldId id="597"/>
            <p14:sldId id="598"/>
            <p14:sldId id="599"/>
            <p14:sldId id="600"/>
            <p14:sldId id="718"/>
            <p14:sldId id="544"/>
            <p14:sldId id="624"/>
            <p14:sldId id="623"/>
            <p14:sldId id="625"/>
            <p14:sldId id="721"/>
            <p14:sldId id="601"/>
            <p14:sldId id="602"/>
            <p14:sldId id="603"/>
            <p14:sldId id="616"/>
            <p14:sldId id="604"/>
            <p14:sldId id="605"/>
            <p14:sldId id="606"/>
            <p14:sldId id="607"/>
            <p14:sldId id="608"/>
            <p14:sldId id="617"/>
            <p14:sldId id="609"/>
            <p14:sldId id="610"/>
            <p14:sldId id="611"/>
            <p14:sldId id="713"/>
            <p14:sldId id="714"/>
            <p14:sldId id="615"/>
            <p14:sldId id="722"/>
            <p14:sldId id="723"/>
            <p14:sldId id="724"/>
            <p14:sldId id="719"/>
            <p14:sldId id="720"/>
            <p14:sldId id="726"/>
            <p14:sldId id="725"/>
            <p14:sldId id="728"/>
            <p14:sldId id="729"/>
            <p14:sldId id="727"/>
            <p14:sldId id="371"/>
            <p14:sldId id="321"/>
            <p14:sldId id="511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28" userDrawn="1">
          <p15:clr>
            <a:srgbClr val="A4A3A4"/>
          </p15:clr>
        </p15:guide>
        <p15:guide id="2" pos="39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5EB"/>
    <a:srgbClr val="FFFF94"/>
    <a:srgbClr val="A8EFC6"/>
    <a:srgbClr val="DED5FF"/>
    <a:srgbClr val="013DFF"/>
    <a:srgbClr val="0000FF"/>
    <a:srgbClr val="44546A"/>
    <a:srgbClr val="002060"/>
    <a:srgbClr val="5B9BD5"/>
    <a:srgbClr val="C6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>
        <p:guide orient="horz" pos="2928"/>
        <p:guide pos="39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54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72370-650D-434F-B8E8-B1B2376F8E4A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7EF5C-F980-49D8-BBB4-B119BEEE7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26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E8961-58B4-41F7-A368-43A135D8B3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32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23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26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58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24EBE76-E0BA-BA40-9B32-389C4D6652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54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2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2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4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81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41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95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4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0E14-1B16-459F-BCE7-6A388D9732A6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9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00E14-1B16-459F-BCE7-6A388D9732A6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129B1-A262-48CD-B261-35550DC5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5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80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7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60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29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1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9.png"/><Relationship Id="rId5" Type="http://schemas.openxmlformats.org/officeDocument/2006/relationships/image" Target="../media/image32.pn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1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9.png"/><Relationship Id="rId5" Type="http://schemas.openxmlformats.org/officeDocument/2006/relationships/image" Target="../media/image44.png"/><Relationship Id="rId10" Type="http://schemas.openxmlformats.org/officeDocument/2006/relationships/image" Target="../media/image3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41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39.png"/><Relationship Id="rId5" Type="http://schemas.openxmlformats.org/officeDocument/2006/relationships/image" Target="../media/image52.png"/><Relationship Id="rId10" Type="http://schemas.openxmlformats.org/officeDocument/2006/relationships/image" Target="../media/image38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41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4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39.png"/><Relationship Id="rId5" Type="http://schemas.openxmlformats.org/officeDocument/2006/relationships/image" Target="../media/image60.png"/><Relationship Id="rId10" Type="http://schemas.openxmlformats.org/officeDocument/2006/relationships/image" Target="../media/image38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4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4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39.png"/><Relationship Id="rId5" Type="http://schemas.openxmlformats.org/officeDocument/2006/relationships/image" Target="../media/image68.png"/><Relationship Id="rId10" Type="http://schemas.openxmlformats.org/officeDocument/2006/relationships/image" Target="../media/image3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41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4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39.png"/><Relationship Id="rId5" Type="http://schemas.openxmlformats.org/officeDocument/2006/relationships/image" Target="../media/image60.png"/><Relationship Id="rId10" Type="http://schemas.openxmlformats.org/officeDocument/2006/relationships/image" Target="../media/image38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101.png"/><Relationship Id="rId17" Type="http://schemas.openxmlformats.org/officeDocument/2006/relationships/image" Target="../media/image84.png"/><Relationship Id="rId2" Type="http://schemas.openxmlformats.org/officeDocument/2006/relationships/image" Target="../media/image730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100.png"/><Relationship Id="rId5" Type="http://schemas.openxmlformats.org/officeDocument/2006/relationships/image" Target="../media/image76.png"/><Relationship Id="rId15" Type="http://schemas.openxmlformats.org/officeDocument/2006/relationships/image" Target="../media/image82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4" Type="http://schemas.openxmlformats.org/officeDocument/2006/relationships/image" Target="../media/image75.png"/><Relationship Id="rId9" Type="http://schemas.openxmlformats.org/officeDocument/2006/relationships/image" Target="../media/image98.png"/><Relationship Id="rId1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120.png"/><Relationship Id="rId18" Type="http://schemas.openxmlformats.org/officeDocument/2006/relationships/image" Target="../media/image96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86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18.png"/><Relationship Id="rId5" Type="http://schemas.openxmlformats.org/officeDocument/2006/relationships/image" Target="../media/image89.png"/><Relationship Id="rId15" Type="http://schemas.openxmlformats.org/officeDocument/2006/relationships/image" Target="../media/image94.png"/><Relationship Id="rId10" Type="http://schemas.openxmlformats.org/officeDocument/2006/relationships/image" Target="../media/image117.png"/><Relationship Id="rId19" Type="http://schemas.openxmlformats.org/officeDocument/2006/relationships/image" Target="../media/image97.png"/><Relationship Id="rId4" Type="http://schemas.openxmlformats.org/officeDocument/2006/relationships/image" Target="../media/image88.png"/><Relationship Id="rId9" Type="http://schemas.openxmlformats.org/officeDocument/2006/relationships/image" Target="../media/image116.png"/><Relationship Id="rId14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2.png"/><Relationship Id="rId5" Type="http://schemas.openxmlformats.org/officeDocument/2006/relationships/image" Target="../media/image105.png"/><Relationship Id="rId15" Type="http://schemas.openxmlformats.org/officeDocument/2006/relationships/image" Target="../media/image121.png"/><Relationship Id="rId10" Type="http://schemas.openxmlformats.org/officeDocument/2006/relationships/image" Target="../media/image111.png"/><Relationship Id="rId4" Type="http://schemas.openxmlformats.org/officeDocument/2006/relationships/image" Target="../media/image104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3.png"/><Relationship Id="rId7" Type="http://schemas.openxmlformats.org/officeDocument/2006/relationships/image" Target="../media/image128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240.png"/><Relationship Id="rId18" Type="http://schemas.openxmlformats.org/officeDocument/2006/relationships/image" Target="../media/image144.png"/><Relationship Id="rId3" Type="http://schemas.openxmlformats.org/officeDocument/2006/relationships/image" Target="../media/image134.png"/><Relationship Id="rId21" Type="http://schemas.openxmlformats.org/officeDocument/2006/relationships/image" Target="../media/image147.png"/><Relationship Id="rId7" Type="http://schemas.openxmlformats.org/officeDocument/2006/relationships/image" Target="../media/image138.png"/><Relationship Id="rId12" Type="http://schemas.openxmlformats.org/officeDocument/2006/relationships/image" Target="../media/image1000.png"/><Relationship Id="rId17" Type="http://schemas.openxmlformats.org/officeDocument/2006/relationships/image" Target="../media/image143.png"/><Relationship Id="rId2" Type="http://schemas.openxmlformats.org/officeDocument/2006/relationships/image" Target="../media/image133.png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990.png"/><Relationship Id="rId5" Type="http://schemas.openxmlformats.org/officeDocument/2006/relationships/image" Target="../media/image136.png"/><Relationship Id="rId15" Type="http://schemas.openxmlformats.org/officeDocument/2006/relationships/image" Target="../media/image141.png"/><Relationship Id="rId23" Type="http://schemas.openxmlformats.org/officeDocument/2006/relationships/image" Target="../media/image149.png"/><Relationship Id="rId10" Type="http://schemas.openxmlformats.org/officeDocument/2006/relationships/image" Target="../media/image980.png"/><Relationship Id="rId19" Type="http://schemas.openxmlformats.org/officeDocument/2006/relationships/image" Target="../media/image145.png"/><Relationship Id="rId4" Type="http://schemas.openxmlformats.org/officeDocument/2006/relationships/image" Target="../media/image135.png"/><Relationship Id="rId9" Type="http://schemas.openxmlformats.org/officeDocument/2006/relationships/image" Target="../media/image970.png"/><Relationship Id="rId14" Type="http://schemas.openxmlformats.org/officeDocument/2006/relationships/image" Target="../media/image140.png"/><Relationship Id="rId22" Type="http://schemas.openxmlformats.org/officeDocument/2006/relationships/image" Target="../media/image1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3" Type="http://schemas.openxmlformats.org/officeDocument/2006/relationships/image" Target="../media/image140.png"/><Relationship Id="rId21" Type="http://schemas.openxmlformats.org/officeDocument/2006/relationships/image" Target="../media/image98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37.png"/><Relationship Id="rId2" Type="http://schemas.openxmlformats.org/officeDocument/2006/relationships/image" Target="../media/image150.png"/><Relationship Id="rId16" Type="http://schemas.openxmlformats.org/officeDocument/2006/relationships/image" Target="../media/image136.png"/><Relationship Id="rId20" Type="http://schemas.openxmlformats.org/officeDocument/2006/relationships/image" Target="../media/image9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35.png"/><Relationship Id="rId23" Type="http://schemas.openxmlformats.org/officeDocument/2006/relationships/image" Target="../media/image1000.png"/><Relationship Id="rId10" Type="http://schemas.openxmlformats.org/officeDocument/2006/relationships/image" Target="../media/image147.png"/><Relationship Id="rId19" Type="http://schemas.openxmlformats.org/officeDocument/2006/relationships/image" Target="../media/image139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34.png"/><Relationship Id="rId22" Type="http://schemas.openxmlformats.org/officeDocument/2006/relationships/image" Target="../media/image99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53.png"/><Relationship Id="rId10" Type="http://schemas.openxmlformats.org/officeDocument/2006/relationships/image" Target="../media/image154.png"/><Relationship Id="rId4" Type="http://schemas.openxmlformats.org/officeDocument/2006/relationships/image" Target="../media/image152.png"/><Relationship Id="rId9" Type="http://schemas.openxmlformats.org/officeDocument/2006/relationships/image" Target="../media/image1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3" Type="http://schemas.openxmlformats.org/officeDocument/2006/relationships/image" Target="../media/image140.png"/><Relationship Id="rId21" Type="http://schemas.openxmlformats.org/officeDocument/2006/relationships/image" Target="../media/image98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37.png"/><Relationship Id="rId2" Type="http://schemas.openxmlformats.org/officeDocument/2006/relationships/image" Target="../media/image155.png"/><Relationship Id="rId16" Type="http://schemas.openxmlformats.org/officeDocument/2006/relationships/image" Target="../media/image136.png"/><Relationship Id="rId20" Type="http://schemas.openxmlformats.org/officeDocument/2006/relationships/image" Target="../media/image9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53.png"/><Relationship Id="rId15" Type="http://schemas.openxmlformats.org/officeDocument/2006/relationships/image" Target="../media/image135.png"/><Relationship Id="rId23" Type="http://schemas.openxmlformats.org/officeDocument/2006/relationships/image" Target="../media/image1000.png"/><Relationship Id="rId10" Type="http://schemas.openxmlformats.org/officeDocument/2006/relationships/image" Target="../media/image154.png"/><Relationship Id="rId19" Type="http://schemas.openxmlformats.org/officeDocument/2006/relationships/image" Target="../media/image139.png"/><Relationship Id="rId4" Type="http://schemas.openxmlformats.org/officeDocument/2006/relationships/image" Target="../media/image152.png"/><Relationship Id="rId9" Type="http://schemas.openxmlformats.org/officeDocument/2006/relationships/image" Target="../media/image146.png"/><Relationship Id="rId14" Type="http://schemas.openxmlformats.org/officeDocument/2006/relationships/image" Target="../media/image134.png"/><Relationship Id="rId22" Type="http://schemas.openxmlformats.org/officeDocument/2006/relationships/image" Target="../media/image99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3" Type="http://schemas.openxmlformats.org/officeDocument/2006/relationships/image" Target="../media/image140.png"/><Relationship Id="rId21" Type="http://schemas.openxmlformats.org/officeDocument/2006/relationships/image" Target="../media/image980.png"/><Relationship Id="rId7" Type="http://schemas.openxmlformats.org/officeDocument/2006/relationships/image" Target="../media/image144.png"/><Relationship Id="rId12" Type="http://schemas.openxmlformats.org/officeDocument/2006/relationships/image" Target="../media/image157.png"/><Relationship Id="rId17" Type="http://schemas.openxmlformats.org/officeDocument/2006/relationships/image" Target="../media/image137.png"/><Relationship Id="rId2" Type="http://schemas.openxmlformats.org/officeDocument/2006/relationships/image" Target="../media/image156.png"/><Relationship Id="rId16" Type="http://schemas.openxmlformats.org/officeDocument/2006/relationships/image" Target="../media/image136.png"/><Relationship Id="rId20" Type="http://schemas.openxmlformats.org/officeDocument/2006/relationships/image" Target="../media/image9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53.png"/><Relationship Id="rId15" Type="http://schemas.openxmlformats.org/officeDocument/2006/relationships/image" Target="../media/image135.png"/><Relationship Id="rId23" Type="http://schemas.openxmlformats.org/officeDocument/2006/relationships/image" Target="../media/image1000.png"/><Relationship Id="rId10" Type="http://schemas.openxmlformats.org/officeDocument/2006/relationships/image" Target="../media/image154.png"/><Relationship Id="rId19" Type="http://schemas.openxmlformats.org/officeDocument/2006/relationships/image" Target="../media/image139.png"/><Relationship Id="rId4" Type="http://schemas.openxmlformats.org/officeDocument/2006/relationships/image" Target="../media/image152.png"/><Relationship Id="rId9" Type="http://schemas.openxmlformats.org/officeDocument/2006/relationships/image" Target="../media/image146.png"/><Relationship Id="rId14" Type="http://schemas.openxmlformats.org/officeDocument/2006/relationships/image" Target="../media/image134.png"/><Relationship Id="rId22" Type="http://schemas.openxmlformats.org/officeDocument/2006/relationships/image" Target="../media/image9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3" Type="http://schemas.openxmlformats.org/officeDocument/2006/relationships/image" Target="../media/image140.png"/><Relationship Id="rId21" Type="http://schemas.openxmlformats.org/officeDocument/2006/relationships/image" Target="../media/image98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37.png"/><Relationship Id="rId2" Type="http://schemas.openxmlformats.org/officeDocument/2006/relationships/image" Target="../media/image158.png"/><Relationship Id="rId16" Type="http://schemas.openxmlformats.org/officeDocument/2006/relationships/image" Target="../media/image136.png"/><Relationship Id="rId20" Type="http://schemas.openxmlformats.org/officeDocument/2006/relationships/image" Target="../media/image9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53.png"/><Relationship Id="rId15" Type="http://schemas.openxmlformats.org/officeDocument/2006/relationships/image" Target="../media/image135.png"/><Relationship Id="rId23" Type="http://schemas.openxmlformats.org/officeDocument/2006/relationships/image" Target="../media/image1000.png"/><Relationship Id="rId10" Type="http://schemas.openxmlformats.org/officeDocument/2006/relationships/image" Target="../media/image154.png"/><Relationship Id="rId19" Type="http://schemas.openxmlformats.org/officeDocument/2006/relationships/image" Target="../media/image139.png"/><Relationship Id="rId4" Type="http://schemas.openxmlformats.org/officeDocument/2006/relationships/image" Target="../media/image152.png"/><Relationship Id="rId9" Type="http://schemas.openxmlformats.org/officeDocument/2006/relationships/image" Target="../media/image146.png"/><Relationship Id="rId14" Type="http://schemas.openxmlformats.org/officeDocument/2006/relationships/image" Target="../media/image134.png"/><Relationship Id="rId22" Type="http://schemas.openxmlformats.org/officeDocument/2006/relationships/image" Target="../media/image99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3" Type="http://schemas.openxmlformats.org/officeDocument/2006/relationships/image" Target="../media/image140.png"/><Relationship Id="rId21" Type="http://schemas.openxmlformats.org/officeDocument/2006/relationships/image" Target="../media/image98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37.png"/><Relationship Id="rId2" Type="http://schemas.openxmlformats.org/officeDocument/2006/relationships/image" Target="../media/image159.png"/><Relationship Id="rId16" Type="http://schemas.openxmlformats.org/officeDocument/2006/relationships/image" Target="../media/image136.png"/><Relationship Id="rId20" Type="http://schemas.openxmlformats.org/officeDocument/2006/relationships/image" Target="../media/image9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53.png"/><Relationship Id="rId15" Type="http://schemas.openxmlformats.org/officeDocument/2006/relationships/image" Target="../media/image135.png"/><Relationship Id="rId23" Type="http://schemas.openxmlformats.org/officeDocument/2006/relationships/image" Target="../media/image1000.png"/><Relationship Id="rId10" Type="http://schemas.openxmlformats.org/officeDocument/2006/relationships/image" Target="../media/image154.png"/><Relationship Id="rId19" Type="http://schemas.openxmlformats.org/officeDocument/2006/relationships/image" Target="../media/image139.png"/><Relationship Id="rId4" Type="http://schemas.openxmlformats.org/officeDocument/2006/relationships/image" Target="../media/image152.png"/><Relationship Id="rId9" Type="http://schemas.openxmlformats.org/officeDocument/2006/relationships/image" Target="../media/image146.png"/><Relationship Id="rId14" Type="http://schemas.openxmlformats.org/officeDocument/2006/relationships/image" Target="../media/image134.png"/><Relationship Id="rId22" Type="http://schemas.openxmlformats.org/officeDocument/2006/relationships/image" Target="../media/image99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3" Type="http://schemas.openxmlformats.org/officeDocument/2006/relationships/image" Target="../media/image140.png"/><Relationship Id="rId21" Type="http://schemas.openxmlformats.org/officeDocument/2006/relationships/image" Target="../media/image98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37.png"/><Relationship Id="rId2" Type="http://schemas.openxmlformats.org/officeDocument/2006/relationships/image" Target="../media/image172.png"/><Relationship Id="rId16" Type="http://schemas.openxmlformats.org/officeDocument/2006/relationships/image" Target="../media/image136.png"/><Relationship Id="rId20" Type="http://schemas.openxmlformats.org/officeDocument/2006/relationships/image" Target="../media/image9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53.png"/><Relationship Id="rId15" Type="http://schemas.openxmlformats.org/officeDocument/2006/relationships/image" Target="../media/image135.png"/><Relationship Id="rId23" Type="http://schemas.openxmlformats.org/officeDocument/2006/relationships/image" Target="../media/image1000.png"/><Relationship Id="rId10" Type="http://schemas.openxmlformats.org/officeDocument/2006/relationships/image" Target="../media/image154.png"/><Relationship Id="rId19" Type="http://schemas.openxmlformats.org/officeDocument/2006/relationships/image" Target="../media/image139.png"/><Relationship Id="rId4" Type="http://schemas.openxmlformats.org/officeDocument/2006/relationships/image" Target="../media/image152.png"/><Relationship Id="rId9" Type="http://schemas.openxmlformats.org/officeDocument/2006/relationships/image" Target="../media/image146.png"/><Relationship Id="rId14" Type="http://schemas.openxmlformats.org/officeDocument/2006/relationships/image" Target="../media/image134.png"/><Relationship Id="rId22" Type="http://schemas.openxmlformats.org/officeDocument/2006/relationships/image" Target="../media/image9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3" Type="http://schemas.openxmlformats.org/officeDocument/2006/relationships/image" Target="../media/image140.png"/><Relationship Id="rId21" Type="http://schemas.openxmlformats.org/officeDocument/2006/relationships/image" Target="../media/image98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37.png"/><Relationship Id="rId2" Type="http://schemas.openxmlformats.org/officeDocument/2006/relationships/image" Target="../media/image173.png"/><Relationship Id="rId16" Type="http://schemas.openxmlformats.org/officeDocument/2006/relationships/image" Target="../media/image136.png"/><Relationship Id="rId20" Type="http://schemas.openxmlformats.org/officeDocument/2006/relationships/image" Target="../media/image9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53.png"/><Relationship Id="rId15" Type="http://schemas.openxmlformats.org/officeDocument/2006/relationships/image" Target="../media/image135.png"/><Relationship Id="rId23" Type="http://schemas.openxmlformats.org/officeDocument/2006/relationships/image" Target="../media/image1000.png"/><Relationship Id="rId10" Type="http://schemas.openxmlformats.org/officeDocument/2006/relationships/image" Target="../media/image154.png"/><Relationship Id="rId19" Type="http://schemas.openxmlformats.org/officeDocument/2006/relationships/image" Target="../media/image139.png"/><Relationship Id="rId4" Type="http://schemas.openxmlformats.org/officeDocument/2006/relationships/image" Target="../media/image152.png"/><Relationship Id="rId9" Type="http://schemas.openxmlformats.org/officeDocument/2006/relationships/image" Target="../media/image146.png"/><Relationship Id="rId14" Type="http://schemas.openxmlformats.org/officeDocument/2006/relationships/image" Target="../media/image134.png"/><Relationship Id="rId22" Type="http://schemas.openxmlformats.org/officeDocument/2006/relationships/image" Target="../media/image9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3" Type="http://schemas.openxmlformats.org/officeDocument/2006/relationships/image" Target="../media/image140.png"/><Relationship Id="rId21" Type="http://schemas.openxmlformats.org/officeDocument/2006/relationships/image" Target="../media/image98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37.png"/><Relationship Id="rId2" Type="http://schemas.openxmlformats.org/officeDocument/2006/relationships/image" Target="../media/image174.png"/><Relationship Id="rId16" Type="http://schemas.openxmlformats.org/officeDocument/2006/relationships/image" Target="../media/image136.png"/><Relationship Id="rId20" Type="http://schemas.openxmlformats.org/officeDocument/2006/relationships/image" Target="../media/image9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53.png"/><Relationship Id="rId15" Type="http://schemas.openxmlformats.org/officeDocument/2006/relationships/image" Target="../media/image135.png"/><Relationship Id="rId23" Type="http://schemas.openxmlformats.org/officeDocument/2006/relationships/image" Target="../media/image1000.png"/><Relationship Id="rId10" Type="http://schemas.openxmlformats.org/officeDocument/2006/relationships/image" Target="../media/image154.png"/><Relationship Id="rId19" Type="http://schemas.openxmlformats.org/officeDocument/2006/relationships/image" Target="../media/image139.png"/><Relationship Id="rId4" Type="http://schemas.openxmlformats.org/officeDocument/2006/relationships/image" Target="../media/image152.png"/><Relationship Id="rId9" Type="http://schemas.openxmlformats.org/officeDocument/2006/relationships/image" Target="../media/image146.png"/><Relationship Id="rId14" Type="http://schemas.openxmlformats.org/officeDocument/2006/relationships/image" Target="../media/image134.png"/><Relationship Id="rId22" Type="http://schemas.openxmlformats.org/officeDocument/2006/relationships/image" Target="../media/image99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000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99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image" Target="../media/image980.png"/><Relationship Id="rId5" Type="http://schemas.openxmlformats.org/officeDocument/2006/relationships/image" Target="../media/image135.png"/><Relationship Id="rId10" Type="http://schemas.openxmlformats.org/officeDocument/2006/relationships/image" Target="../media/image97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000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990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980.png"/><Relationship Id="rId5" Type="http://schemas.openxmlformats.org/officeDocument/2006/relationships/image" Target="../media/image179.png"/><Relationship Id="rId10" Type="http://schemas.openxmlformats.org/officeDocument/2006/relationships/image" Target="../media/image970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3" Type="http://schemas.openxmlformats.org/officeDocument/2006/relationships/image" Target="../media/image140.png"/><Relationship Id="rId21" Type="http://schemas.openxmlformats.org/officeDocument/2006/relationships/image" Target="../media/image98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37.png"/><Relationship Id="rId2" Type="http://schemas.openxmlformats.org/officeDocument/2006/relationships/image" Target="../media/image184.png"/><Relationship Id="rId16" Type="http://schemas.openxmlformats.org/officeDocument/2006/relationships/image" Target="../media/image136.png"/><Relationship Id="rId20" Type="http://schemas.openxmlformats.org/officeDocument/2006/relationships/image" Target="../media/image9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53.png"/><Relationship Id="rId15" Type="http://schemas.openxmlformats.org/officeDocument/2006/relationships/image" Target="../media/image135.png"/><Relationship Id="rId23" Type="http://schemas.openxmlformats.org/officeDocument/2006/relationships/image" Target="../media/image1000.png"/><Relationship Id="rId10" Type="http://schemas.openxmlformats.org/officeDocument/2006/relationships/image" Target="../media/image154.png"/><Relationship Id="rId19" Type="http://schemas.openxmlformats.org/officeDocument/2006/relationships/image" Target="../media/image139.png"/><Relationship Id="rId4" Type="http://schemas.openxmlformats.org/officeDocument/2006/relationships/image" Target="../media/image152.png"/><Relationship Id="rId9" Type="http://schemas.openxmlformats.org/officeDocument/2006/relationships/image" Target="../media/image146.png"/><Relationship Id="rId14" Type="http://schemas.openxmlformats.org/officeDocument/2006/relationships/image" Target="../media/image134.png"/><Relationship Id="rId22" Type="http://schemas.openxmlformats.org/officeDocument/2006/relationships/image" Target="../media/image9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86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54.png"/><Relationship Id="rId5" Type="http://schemas.openxmlformats.org/officeDocument/2006/relationships/image" Target="../media/image152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53.png"/><Relationship Id="rId10" Type="http://schemas.openxmlformats.org/officeDocument/2006/relationships/image" Target="../media/image154.png"/><Relationship Id="rId4" Type="http://schemas.openxmlformats.org/officeDocument/2006/relationships/image" Target="../media/image152.png"/><Relationship Id="rId9" Type="http://schemas.openxmlformats.org/officeDocument/2006/relationships/image" Target="../media/image14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hyperlink" Target="http://michaelnielsen.org/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s://www.icode9.com/content-4-652630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410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7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6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14" Type="http://schemas.openxmlformats.org/officeDocument/2006/relationships/image" Target="../media/image5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8F324CF-FD0F-D14C-968C-B02FF046D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6" y="2800485"/>
            <a:ext cx="7467600" cy="16256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EA380A5-A254-4E9E-986B-B658C0414A1D}"/>
              </a:ext>
            </a:extLst>
          </p:cNvPr>
          <p:cNvGrpSpPr/>
          <p:nvPr/>
        </p:nvGrpSpPr>
        <p:grpSpPr>
          <a:xfrm>
            <a:off x="1" y="2538084"/>
            <a:ext cx="12191999" cy="2512291"/>
            <a:chOff x="1" y="2774420"/>
            <a:chExt cx="12191999" cy="251229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5D76DA4-98EE-49BA-A0F7-0FF65C11247D}"/>
                </a:ext>
              </a:extLst>
            </p:cNvPr>
            <p:cNvSpPr/>
            <p:nvPr/>
          </p:nvSpPr>
          <p:spPr>
            <a:xfrm>
              <a:off x="1" y="2774420"/>
              <a:ext cx="12191999" cy="2512291"/>
            </a:xfrm>
            <a:prstGeom prst="rect">
              <a:avLst/>
            </a:prstGeom>
            <a:gradFill>
              <a:gsLst>
                <a:gs pos="0">
                  <a:schemeClr val="bg1">
                    <a:lumMod val="70000"/>
                    <a:lumOff val="30000"/>
                  </a:schemeClr>
                </a:gs>
                <a:gs pos="51000">
                  <a:schemeClr val="bg1">
                    <a:alpha val="40000"/>
                  </a:scheme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00F09D0-7C75-4F78-BB8B-56ACA46DDD38}"/>
                </a:ext>
              </a:extLst>
            </p:cNvPr>
            <p:cNvSpPr/>
            <p:nvPr/>
          </p:nvSpPr>
          <p:spPr>
            <a:xfrm>
              <a:off x="479321" y="3161384"/>
              <a:ext cx="11233356" cy="17383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5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神经网络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6097AAE-D5D2-4261-A7F0-1FD161FB6D8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1" y="3161384"/>
              <a:ext cx="108941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E80C361-5065-4B03-9F13-D0B35653187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4860731"/>
              <a:ext cx="108941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678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2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5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2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5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816" y="3023774"/>
            <a:ext cx="323382" cy="276370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5701263" y="2067255"/>
            <a:ext cx="2313787" cy="3752577"/>
          </a:xfrm>
          <a:prstGeom prst="roundRect">
            <a:avLst>
              <a:gd name="adj" fmla="val 0"/>
            </a:avLst>
          </a:prstGeom>
          <a:solidFill>
            <a:srgbClr val="E6E6E6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148591C-BAFA-4FC4-9680-A1C5D20F0944}"/>
                  </a:ext>
                </a:extLst>
              </p:cNvPr>
              <p:cNvSpPr txBox="1"/>
              <p:nvPr/>
            </p:nvSpPr>
            <p:spPr>
              <a:xfrm>
                <a:off x="235252" y="923535"/>
                <a:ext cx="4424649" cy="5515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输入层</a:t>
                </a:r>
                <a:endParaRPr lang="en-US" altLang="zh-CN" sz="26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输入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输出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</a:p>
              <a:p>
                <a:pPr algn="ctr"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/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输入层完成一个拷贝工作</a:t>
                </a:r>
                <a:r>
                  <a:rPr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148591C-BAFA-4FC4-9680-A1C5D20F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52" y="923535"/>
                <a:ext cx="4424649" cy="5515228"/>
              </a:xfrm>
              <a:prstGeom prst="rect">
                <a:avLst/>
              </a:prstGeom>
              <a:blipFill>
                <a:blip r:embed="rId3"/>
                <a:stretch>
                  <a:fillRect l="-2483" t="-994" b="-9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组合 49">
            <a:extLst>
              <a:ext uri="{FF2B5EF4-FFF2-40B4-BE49-F238E27FC236}">
                <a16:creationId xmlns:a16="http://schemas.microsoft.com/office/drawing/2014/main" id="{8C107927-D784-4021-B60A-F565291B96B8}"/>
              </a:ext>
            </a:extLst>
          </p:cNvPr>
          <p:cNvGrpSpPr>
            <a:grpSpLocks noChangeAspect="1"/>
          </p:cNvGrpSpPr>
          <p:nvPr/>
        </p:nvGrpSpPr>
        <p:grpSpPr>
          <a:xfrm>
            <a:off x="5701263" y="2149666"/>
            <a:ext cx="6353947" cy="3739414"/>
            <a:chOff x="1100335" y="996499"/>
            <a:chExt cx="7722482" cy="4544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8A9359A6-E68E-4525-914B-3D16FD7696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8A9359A6-E68E-4525-914B-3D16FD7696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E77EF6AB-3477-41EA-B9BC-E590E1AC583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E77EF6AB-3477-41EA-B9BC-E590E1AC58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4D3E80F4-5E98-48AE-A8B1-9BE544669DE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4D3E80F4-5E98-48AE-A8B1-9BE544669D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71089F82-CABD-4C30-9AE4-DCAEE21262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71089F82-CABD-4C30-9AE4-DCAEE21262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0D3C30FB-F54A-4C72-B822-08EBAAD3663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0D3C30FB-F54A-4C72-B822-08EBAAD366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86575618-AF15-4E2A-984C-12ED0E3A17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86575618-AF15-4E2A-984C-12ED0E3A17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椭圆 56">
                  <a:extLst>
                    <a:ext uri="{FF2B5EF4-FFF2-40B4-BE49-F238E27FC236}">
                      <a16:creationId xmlns:a16="http://schemas.microsoft.com/office/drawing/2014/main" id="{F03DE7BF-765C-4AEC-9810-11196A6293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椭圆 56">
                  <a:extLst>
                    <a:ext uri="{FF2B5EF4-FFF2-40B4-BE49-F238E27FC236}">
                      <a16:creationId xmlns:a16="http://schemas.microsoft.com/office/drawing/2014/main" id="{F03DE7BF-765C-4AEC-9810-11196A6293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BACD69DD-F4F7-4BCA-9935-B15E331DBD3A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3229539" y="1407979"/>
              <a:ext cx="1450973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1F21B789-013F-43EC-A380-1C1A5E41A034}"/>
                </a:ext>
              </a:extLst>
            </p:cNvPr>
            <p:cNvCxnSpPr>
              <a:cxnSpLocks/>
              <a:stCxn id="51" idx="6"/>
              <a:endCxn id="54" idx="1"/>
            </p:cNvCxnSpPr>
            <p:nvPr/>
          </p:nvCxnSpPr>
          <p:spPr>
            <a:xfrm>
              <a:off x="3229539" y="2139499"/>
              <a:ext cx="1571493" cy="5573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60EB94E4-69E4-4C95-9328-7DB31B59FFE0}"/>
                </a:ext>
              </a:extLst>
            </p:cNvPr>
            <p:cNvCxnSpPr>
              <a:cxnSpLocks/>
              <a:stCxn id="51" idx="6"/>
              <a:endCxn id="55" idx="1"/>
            </p:cNvCxnSpPr>
            <p:nvPr/>
          </p:nvCxnSpPr>
          <p:spPr>
            <a:xfrm>
              <a:off x="3229539" y="2139499"/>
              <a:ext cx="1571493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D499E28B-F422-4353-8431-708027BF774D}"/>
                </a:ext>
              </a:extLst>
            </p:cNvPr>
            <p:cNvCxnSpPr>
              <a:cxnSpLocks/>
              <a:stCxn id="52" idx="6"/>
              <a:endCxn id="53" idx="3"/>
            </p:cNvCxnSpPr>
            <p:nvPr/>
          </p:nvCxnSpPr>
          <p:spPr>
            <a:xfrm flipV="1">
              <a:off x="3229539" y="1698939"/>
              <a:ext cx="1571493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AD9F3CFF-6051-4460-B47A-85EEE5973D05}"/>
                </a:ext>
              </a:extLst>
            </p:cNvPr>
            <p:cNvCxnSpPr>
              <a:cxnSpLocks/>
              <a:stCxn id="52" idx="6"/>
              <a:endCxn id="54" idx="3"/>
            </p:cNvCxnSpPr>
            <p:nvPr/>
          </p:nvCxnSpPr>
          <p:spPr>
            <a:xfrm flipV="1">
              <a:off x="3229539" y="3278818"/>
              <a:ext cx="1571493" cy="7176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4B14A8EC-AB14-4776-B185-191AF38DE2F0}"/>
                </a:ext>
              </a:extLst>
            </p:cNvPr>
            <p:cNvCxnSpPr>
              <a:cxnSpLocks/>
              <a:stCxn id="52" idx="6"/>
              <a:endCxn id="55" idx="2"/>
            </p:cNvCxnSpPr>
            <p:nvPr/>
          </p:nvCxnSpPr>
          <p:spPr>
            <a:xfrm>
              <a:off x="3229539" y="3996487"/>
              <a:ext cx="1450973" cy="5712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AE308430-6CD7-487F-912B-E2F6D071337D}"/>
                </a:ext>
              </a:extLst>
            </p:cNvPr>
            <p:cNvCxnSpPr>
              <a:cxnSpLocks/>
              <a:stCxn id="53" idx="6"/>
              <a:endCxn id="56" idx="2"/>
            </p:cNvCxnSpPr>
            <p:nvPr/>
          </p:nvCxnSpPr>
          <p:spPr>
            <a:xfrm>
              <a:off x="5503472" y="1407979"/>
              <a:ext cx="1276496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5414D980-5342-4F44-AB1F-169DFF946541}"/>
                </a:ext>
              </a:extLst>
            </p:cNvPr>
            <p:cNvCxnSpPr>
              <a:cxnSpLocks/>
              <a:stCxn id="53" idx="6"/>
              <a:endCxn id="57" idx="1"/>
            </p:cNvCxnSpPr>
            <p:nvPr/>
          </p:nvCxnSpPr>
          <p:spPr>
            <a:xfrm>
              <a:off x="5503472" y="1407979"/>
              <a:ext cx="1397016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62C52A8C-F6E6-4B63-A817-DBB6D4FDD6E2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 flipV="1">
              <a:off x="5503472" y="2232452"/>
              <a:ext cx="1276496" cy="7554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95CD5B18-1402-4683-A12F-C2A2B6B3D53D}"/>
                </a:ext>
              </a:extLst>
            </p:cNvPr>
            <p:cNvCxnSpPr>
              <a:cxnSpLocks/>
              <a:stCxn id="54" idx="6"/>
              <a:endCxn id="57" idx="2"/>
            </p:cNvCxnSpPr>
            <p:nvPr/>
          </p:nvCxnSpPr>
          <p:spPr>
            <a:xfrm>
              <a:off x="5503472" y="2987858"/>
              <a:ext cx="1276496" cy="10086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A65DA6C2-7530-4176-81B8-F3D91650757F}"/>
                </a:ext>
              </a:extLst>
            </p:cNvPr>
            <p:cNvCxnSpPr>
              <a:cxnSpLocks/>
              <a:stCxn id="55" idx="6"/>
              <a:endCxn id="56" idx="3"/>
            </p:cNvCxnSpPr>
            <p:nvPr/>
          </p:nvCxnSpPr>
          <p:spPr>
            <a:xfrm flipV="1">
              <a:off x="5503472" y="2430459"/>
              <a:ext cx="1397016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505D4D75-3B96-473B-A203-01509AE12562}"/>
                </a:ext>
              </a:extLst>
            </p:cNvPr>
            <p:cNvCxnSpPr>
              <a:cxnSpLocks/>
              <a:stCxn id="55" idx="6"/>
              <a:endCxn id="57" idx="3"/>
            </p:cNvCxnSpPr>
            <p:nvPr/>
          </p:nvCxnSpPr>
          <p:spPr>
            <a:xfrm flipV="1">
              <a:off x="5503472" y="4287447"/>
              <a:ext cx="1397016" cy="2802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076A3FF1-C98D-4EFE-BBF8-CAEBA63A5388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2158180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EFF4B7DF-16BF-44FE-8E8C-B469506F4F9A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4012551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865C4F2F-7F2B-430A-B3DD-4CB83E9E5EBB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2158672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F66BDF3C-7C60-47EB-B295-8284D8E1F546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4004519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0E91DD95-FB0D-40E4-AD31-671F4E62F204}"/>
                    </a:ext>
                  </a:extLst>
                </p:cNvPr>
                <p:cNvSpPr/>
                <p:nvPr/>
              </p:nvSpPr>
              <p:spPr>
                <a:xfrm>
                  <a:off x="8181448" y="1863120"/>
                  <a:ext cx="63341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0E91DD95-FB0D-40E4-AD31-671F4E62F2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1448" y="1863120"/>
                  <a:ext cx="633419" cy="523693"/>
                </a:xfrm>
                <a:prstGeom prst="rect">
                  <a:avLst/>
                </a:prstGeom>
                <a:blipFill>
                  <a:blip r:embed="rId11"/>
                  <a:stretch>
                    <a:fillRect t="-2817" r="-15116" b="-84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2D9D5247-CD27-4B7F-8050-F9A37041A317}"/>
                    </a:ext>
                  </a:extLst>
                </p:cNvPr>
                <p:cNvSpPr/>
                <p:nvPr/>
              </p:nvSpPr>
              <p:spPr>
                <a:xfrm>
                  <a:off x="8181448" y="3692137"/>
                  <a:ext cx="64136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2D9D5247-CD27-4B7F-8050-F9A37041A3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1448" y="3692137"/>
                  <a:ext cx="641369" cy="523693"/>
                </a:xfrm>
                <a:prstGeom prst="rect">
                  <a:avLst/>
                </a:prstGeom>
                <a:blipFill>
                  <a:blip r:embed="rId12"/>
                  <a:stretch>
                    <a:fillRect t="-2817" r="-16092" b="-84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135739A5-35DB-42F0-B6F8-F1D41555A9C2}"/>
                    </a:ext>
                  </a:extLst>
                </p:cNvPr>
                <p:cNvSpPr/>
                <p:nvPr/>
              </p:nvSpPr>
              <p:spPr>
                <a:xfrm>
                  <a:off x="1100335" y="1829190"/>
                  <a:ext cx="632640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135739A5-35DB-42F0-B6F8-F1D41555A9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335" y="1829190"/>
                  <a:ext cx="632640" cy="523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E570A1D8-5614-4B56-9477-0B6E21BC78B3}"/>
                    </a:ext>
                  </a:extLst>
                </p:cNvPr>
                <p:cNvSpPr/>
                <p:nvPr/>
              </p:nvSpPr>
              <p:spPr>
                <a:xfrm>
                  <a:off x="1100335" y="3575768"/>
                  <a:ext cx="640588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E570A1D8-5614-4B56-9477-0B6E21BC78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335" y="3575768"/>
                  <a:ext cx="640588" cy="5236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904867E2-C9F1-4121-8F7B-E2B2B0C72A1B}"/>
                </a:ext>
              </a:extLst>
            </p:cNvPr>
            <p:cNvSpPr txBox="1"/>
            <p:nvPr/>
          </p:nvSpPr>
          <p:spPr>
            <a:xfrm>
              <a:off x="2062450" y="4980220"/>
              <a:ext cx="1346640" cy="561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输入层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76ED6D05-1278-4661-926E-E553B8CB66D3}"/>
                </a:ext>
              </a:extLst>
            </p:cNvPr>
            <p:cNvSpPr txBox="1"/>
            <p:nvPr/>
          </p:nvSpPr>
          <p:spPr>
            <a:xfrm>
              <a:off x="4388855" y="4980220"/>
              <a:ext cx="1346640" cy="561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隐藏层</a:t>
              </a: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7E8784C6-1D57-42A5-86CF-09B8A1979F71}"/>
                </a:ext>
              </a:extLst>
            </p:cNvPr>
            <p:cNvSpPr txBox="1"/>
            <p:nvPr/>
          </p:nvSpPr>
          <p:spPr>
            <a:xfrm>
              <a:off x="6752185" y="4980220"/>
              <a:ext cx="1346640" cy="561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输出层</a:t>
              </a:r>
            </a:p>
          </p:txBody>
        </p:sp>
      </p:grp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FD81F63-23B9-4321-BE10-33C7FB21C15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2D8B90B0-AC49-4A2B-827B-6DD35F22A167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神经网络前向传播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4388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8210422" y="2152267"/>
            <a:ext cx="1830886" cy="3752577"/>
          </a:xfrm>
          <a:prstGeom prst="roundRect">
            <a:avLst>
              <a:gd name="adj" fmla="val 0"/>
            </a:avLst>
          </a:prstGeom>
          <a:solidFill>
            <a:srgbClr val="E6E6E6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148591C-BAFA-4FC4-9680-A1C5D20F0944}"/>
                  </a:ext>
                </a:extLst>
              </p:cNvPr>
              <p:cNvSpPr txBox="1"/>
              <p:nvPr/>
            </p:nvSpPr>
            <p:spPr>
              <a:xfrm>
                <a:off x="242257" y="925362"/>
                <a:ext cx="4987048" cy="5481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隐藏层</a:t>
                </a:r>
                <a:endParaRPr lang="en-CA" altLang="zh-CN" sz="2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eqArr>
                      </m:e>
                    </m:d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b="1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b="1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b="1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148591C-BAFA-4FC4-9680-A1C5D20F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57" y="925362"/>
                <a:ext cx="4987048" cy="5481372"/>
              </a:xfrm>
              <a:prstGeom prst="rect">
                <a:avLst/>
              </a:prstGeom>
              <a:blipFill>
                <a:blip r:embed="rId2"/>
                <a:stretch>
                  <a:fillRect l="-2200" t="-100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组合 49">
            <a:extLst>
              <a:ext uri="{FF2B5EF4-FFF2-40B4-BE49-F238E27FC236}">
                <a16:creationId xmlns:a16="http://schemas.microsoft.com/office/drawing/2014/main" id="{0432653D-33B4-4867-89BB-C1704023B9FA}"/>
              </a:ext>
            </a:extLst>
          </p:cNvPr>
          <p:cNvGrpSpPr>
            <a:grpSpLocks noChangeAspect="1"/>
          </p:cNvGrpSpPr>
          <p:nvPr/>
        </p:nvGrpSpPr>
        <p:grpSpPr>
          <a:xfrm>
            <a:off x="5732753" y="2135513"/>
            <a:ext cx="6353947" cy="3739414"/>
            <a:chOff x="1100335" y="996499"/>
            <a:chExt cx="7722482" cy="4544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F2087898-C48E-4A09-9883-AD12B20007C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F2087898-C48E-4A09-9883-AD12B20007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5D430140-18F8-4B5D-B32D-3D1E1FD7BE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5D430140-18F8-4B5D-B32D-3D1E1FD7BE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5559074B-C352-4CCA-B34D-E99D7242F1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5559074B-C352-4CCA-B34D-E99D7242F1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EA75236B-7728-4BD5-A7BF-86A355F0A7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EA75236B-7728-4BD5-A7BF-86A355F0A7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D03C3A42-CC28-44DC-8895-B8AE04C454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D03C3A42-CC28-44DC-8895-B8AE04C454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ECF80959-A636-4643-A53F-F1D2FCE6FD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ECF80959-A636-4643-A53F-F1D2FCE6FD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椭圆 56">
                  <a:extLst>
                    <a:ext uri="{FF2B5EF4-FFF2-40B4-BE49-F238E27FC236}">
                      <a16:creationId xmlns:a16="http://schemas.microsoft.com/office/drawing/2014/main" id="{A70D7CB8-2590-42BE-8FCA-E9CA49D89E3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椭圆 56">
                  <a:extLst>
                    <a:ext uri="{FF2B5EF4-FFF2-40B4-BE49-F238E27FC236}">
                      <a16:creationId xmlns:a16="http://schemas.microsoft.com/office/drawing/2014/main" id="{A70D7CB8-2590-42BE-8FCA-E9CA49D89E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19381F88-7235-4285-AC49-893407F79B4B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3229539" y="1407979"/>
              <a:ext cx="1450973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A73B6754-71FC-4251-BBFC-34759E63EECD}"/>
                </a:ext>
              </a:extLst>
            </p:cNvPr>
            <p:cNvCxnSpPr>
              <a:cxnSpLocks/>
              <a:stCxn id="51" idx="6"/>
              <a:endCxn id="54" idx="1"/>
            </p:cNvCxnSpPr>
            <p:nvPr/>
          </p:nvCxnSpPr>
          <p:spPr>
            <a:xfrm>
              <a:off x="3229539" y="2139499"/>
              <a:ext cx="1571493" cy="5573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E23328AC-BF3A-4816-98FA-AA1294AD2F2D}"/>
                </a:ext>
              </a:extLst>
            </p:cNvPr>
            <p:cNvCxnSpPr>
              <a:cxnSpLocks/>
              <a:stCxn id="51" idx="6"/>
              <a:endCxn id="55" idx="1"/>
            </p:cNvCxnSpPr>
            <p:nvPr/>
          </p:nvCxnSpPr>
          <p:spPr>
            <a:xfrm>
              <a:off x="3229539" y="2139499"/>
              <a:ext cx="1571493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B87B68A9-5C02-4087-82DE-A10F867364D1}"/>
                </a:ext>
              </a:extLst>
            </p:cNvPr>
            <p:cNvCxnSpPr>
              <a:cxnSpLocks/>
              <a:stCxn id="52" idx="6"/>
              <a:endCxn id="53" idx="3"/>
            </p:cNvCxnSpPr>
            <p:nvPr/>
          </p:nvCxnSpPr>
          <p:spPr>
            <a:xfrm flipV="1">
              <a:off x="3229539" y="1698939"/>
              <a:ext cx="1571493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33691BC4-8D97-410A-9250-C44C06581F67}"/>
                </a:ext>
              </a:extLst>
            </p:cNvPr>
            <p:cNvCxnSpPr>
              <a:cxnSpLocks/>
              <a:stCxn id="52" idx="6"/>
              <a:endCxn id="54" idx="3"/>
            </p:cNvCxnSpPr>
            <p:nvPr/>
          </p:nvCxnSpPr>
          <p:spPr>
            <a:xfrm flipV="1">
              <a:off x="3229539" y="3278818"/>
              <a:ext cx="1571493" cy="7176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6C20A32A-ADAA-4348-9918-0F0FE52DDDDF}"/>
                </a:ext>
              </a:extLst>
            </p:cNvPr>
            <p:cNvCxnSpPr>
              <a:cxnSpLocks/>
              <a:stCxn id="52" idx="6"/>
              <a:endCxn id="55" idx="2"/>
            </p:cNvCxnSpPr>
            <p:nvPr/>
          </p:nvCxnSpPr>
          <p:spPr>
            <a:xfrm>
              <a:off x="3229539" y="3996487"/>
              <a:ext cx="1450973" cy="5712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AC11F5BA-0264-442F-90E9-E43D274F355E}"/>
                </a:ext>
              </a:extLst>
            </p:cNvPr>
            <p:cNvCxnSpPr>
              <a:cxnSpLocks/>
              <a:stCxn id="53" idx="6"/>
              <a:endCxn id="56" idx="2"/>
            </p:cNvCxnSpPr>
            <p:nvPr/>
          </p:nvCxnSpPr>
          <p:spPr>
            <a:xfrm>
              <a:off x="5503472" y="1407979"/>
              <a:ext cx="1276496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F13434E1-C9B8-42F5-B4B9-3D3969FABACB}"/>
                </a:ext>
              </a:extLst>
            </p:cNvPr>
            <p:cNvCxnSpPr>
              <a:cxnSpLocks/>
              <a:stCxn id="53" idx="6"/>
              <a:endCxn id="57" idx="1"/>
            </p:cNvCxnSpPr>
            <p:nvPr/>
          </p:nvCxnSpPr>
          <p:spPr>
            <a:xfrm>
              <a:off x="5503472" y="1407979"/>
              <a:ext cx="1397016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96120ED0-DE71-41E7-A0DA-EAFD43A45CDB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 flipV="1">
              <a:off x="5503472" y="2232452"/>
              <a:ext cx="1276496" cy="7554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D48510B3-8007-478E-AC4D-C856FA769781}"/>
                </a:ext>
              </a:extLst>
            </p:cNvPr>
            <p:cNvCxnSpPr>
              <a:cxnSpLocks/>
              <a:stCxn id="54" idx="6"/>
              <a:endCxn id="57" idx="2"/>
            </p:cNvCxnSpPr>
            <p:nvPr/>
          </p:nvCxnSpPr>
          <p:spPr>
            <a:xfrm>
              <a:off x="5503472" y="2987858"/>
              <a:ext cx="1276496" cy="10086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9DAE3E39-6445-433E-886E-8A1CE885FF90}"/>
                </a:ext>
              </a:extLst>
            </p:cNvPr>
            <p:cNvCxnSpPr>
              <a:cxnSpLocks/>
              <a:stCxn id="55" idx="6"/>
              <a:endCxn id="56" idx="3"/>
            </p:cNvCxnSpPr>
            <p:nvPr/>
          </p:nvCxnSpPr>
          <p:spPr>
            <a:xfrm flipV="1">
              <a:off x="5503472" y="2430459"/>
              <a:ext cx="1397016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3144B35B-AEDE-4B67-A836-5DFFFBF3776F}"/>
                </a:ext>
              </a:extLst>
            </p:cNvPr>
            <p:cNvCxnSpPr>
              <a:cxnSpLocks/>
              <a:stCxn id="55" idx="6"/>
              <a:endCxn id="57" idx="3"/>
            </p:cNvCxnSpPr>
            <p:nvPr/>
          </p:nvCxnSpPr>
          <p:spPr>
            <a:xfrm flipV="1">
              <a:off x="5503472" y="4287447"/>
              <a:ext cx="1397016" cy="2802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3907A8E0-1AF4-40E2-9FD9-C89D398C875C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2158180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3FDBAC34-1B50-4750-B7EA-8050BA88EFA2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4012551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799D7864-46F5-4CB3-9D6C-C8DD6AE8E379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2158672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69A9B762-AB33-4750-BC7F-4821C8A1563E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4004519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8F1D9C78-540B-4152-9B3E-95B735D86877}"/>
                    </a:ext>
                  </a:extLst>
                </p:cNvPr>
                <p:cNvSpPr/>
                <p:nvPr/>
              </p:nvSpPr>
              <p:spPr>
                <a:xfrm>
                  <a:off x="8181448" y="1863120"/>
                  <a:ext cx="63341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8F1D9C78-540B-4152-9B3E-95B735D868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1448" y="1863120"/>
                  <a:ext cx="633419" cy="523693"/>
                </a:xfrm>
                <a:prstGeom prst="rect">
                  <a:avLst/>
                </a:prstGeom>
                <a:blipFill>
                  <a:blip r:embed="rId10"/>
                  <a:stretch>
                    <a:fillRect t="-2857" r="-15116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7B64610B-70DA-4F6D-A793-FB64D2AD89C6}"/>
                    </a:ext>
                  </a:extLst>
                </p:cNvPr>
                <p:cNvSpPr/>
                <p:nvPr/>
              </p:nvSpPr>
              <p:spPr>
                <a:xfrm>
                  <a:off x="8181448" y="3692137"/>
                  <a:ext cx="64136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7B64610B-70DA-4F6D-A793-FB64D2AD89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1448" y="3692137"/>
                  <a:ext cx="641369" cy="523693"/>
                </a:xfrm>
                <a:prstGeom prst="rect">
                  <a:avLst/>
                </a:prstGeom>
                <a:blipFill>
                  <a:blip r:embed="rId11"/>
                  <a:stretch>
                    <a:fillRect t="-2817" r="-16092" b="-84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7AEA20D7-6037-422C-9D35-20C3AC62BF77}"/>
                    </a:ext>
                  </a:extLst>
                </p:cNvPr>
                <p:cNvSpPr/>
                <p:nvPr/>
              </p:nvSpPr>
              <p:spPr>
                <a:xfrm>
                  <a:off x="1100335" y="1829190"/>
                  <a:ext cx="632640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7AEA20D7-6037-422C-9D35-20C3AC62BF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335" y="1829190"/>
                  <a:ext cx="632640" cy="523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1993F7A4-F1B1-4052-B9A2-D9D6982D1E73}"/>
                    </a:ext>
                  </a:extLst>
                </p:cNvPr>
                <p:cNvSpPr/>
                <p:nvPr/>
              </p:nvSpPr>
              <p:spPr>
                <a:xfrm>
                  <a:off x="1100335" y="3575768"/>
                  <a:ext cx="640588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1993F7A4-F1B1-4052-B9A2-D9D6982D1E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335" y="3575768"/>
                  <a:ext cx="640588" cy="523693"/>
                </a:xfrm>
                <a:prstGeom prst="rect">
                  <a:avLst/>
                </a:prstGeom>
                <a:blipFill>
                  <a:blip r:embed="rId13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396A9AA7-77EF-49E7-9A9B-6986DCBDE3F3}"/>
                </a:ext>
              </a:extLst>
            </p:cNvPr>
            <p:cNvSpPr txBox="1"/>
            <p:nvPr/>
          </p:nvSpPr>
          <p:spPr>
            <a:xfrm>
              <a:off x="2062450" y="4980220"/>
              <a:ext cx="1346640" cy="561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输入层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5C837C83-4BE3-415C-AB32-F99501E48227}"/>
                </a:ext>
              </a:extLst>
            </p:cNvPr>
            <p:cNvSpPr txBox="1"/>
            <p:nvPr/>
          </p:nvSpPr>
          <p:spPr>
            <a:xfrm>
              <a:off x="4388858" y="4980220"/>
              <a:ext cx="1346640" cy="561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隐藏层</a:t>
              </a: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24E78372-14E3-46EE-8E70-AACD5083D2E2}"/>
                </a:ext>
              </a:extLst>
            </p:cNvPr>
            <p:cNvSpPr txBox="1"/>
            <p:nvPr/>
          </p:nvSpPr>
          <p:spPr>
            <a:xfrm>
              <a:off x="6752185" y="4980220"/>
              <a:ext cx="1346640" cy="561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输出层</a:t>
              </a:r>
            </a:p>
          </p:txBody>
        </p: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9CE1F89-6109-4A0B-957E-ED19EBAD9BF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980DE304-A7F7-4E0F-A6DD-8E33DC34AB3C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神经网络前向传播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0712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8200750" y="2053049"/>
            <a:ext cx="1830886" cy="3752577"/>
          </a:xfrm>
          <a:prstGeom prst="roundRect">
            <a:avLst>
              <a:gd name="adj" fmla="val 0"/>
            </a:avLst>
          </a:prstGeom>
          <a:solidFill>
            <a:srgbClr val="E6E6E6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148591C-BAFA-4FC4-9680-A1C5D20F0944}"/>
                  </a:ext>
                </a:extLst>
              </p:cNvPr>
              <p:cNvSpPr txBox="1"/>
              <p:nvPr/>
            </p:nvSpPr>
            <p:spPr>
              <a:xfrm>
                <a:off x="241714" y="925363"/>
                <a:ext cx="4987048" cy="3628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隐藏层</a:t>
                </a:r>
                <a:endParaRPr lang="en-US" altLang="zh-CN" sz="2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CA" altLang="zh-CN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CA" altLang="zh-CN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CA" altLang="zh-CN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b="1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b="1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altLang="zh-CN" sz="2400" b="1" i="1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148591C-BAFA-4FC4-9680-A1C5D20F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14" y="925363"/>
                <a:ext cx="4987048" cy="3628814"/>
              </a:xfrm>
              <a:prstGeom prst="rect">
                <a:avLst/>
              </a:prstGeom>
              <a:blipFill>
                <a:blip r:embed="rId2"/>
                <a:stretch>
                  <a:fillRect l="-2200" t="-15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731F47F-0A1B-43D5-A2F1-0B5C5B1D6A49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F8B054DD-4768-4268-AF87-39B0D44DD9F9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神经网络前向传播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16B31F8-5E98-4695-8AF7-16C57282B82B}"/>
              </a:ext>
            </a:extLst>
          </p:cNvPr>
          <p:cNvGrpSpPr>
            <a:grpSpLocks noChangeAspect="1"/>
          </p:cNvGrpSpPr>
          <p:nvPr/>
        </p:nvGrpSpPr>
        <p:grpSpPr>
          <a:xfrm>
            <a:off x="5732753" y="2144846"/>
            <a:ext cx="6353947" cy="3739414"/>
            <a:chOff x="1100335" y="996499"/>
            <a:chExt cx="7722482" cy="4544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0DAC979B-6E0D-43ED-9E4A-E41556196A8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0DAC979B-6E0D-43ED-9E4A-E41556196A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椭圆 39">
                  <a:extLst>
                    <a:ext uri="{FF2B5EF4-FFF2-40B4-BE49-F238E27FC236}">
                      <a16:creationId xmlns:a16="http://schemas.microsoft.com/office/drawing/2014/main" id="{A16C9A86-A22A-4817-8257-5F906E02B9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椭圆 39">
                  <a:extLst>
                    <a:ext uri="{FF2B5EF4-FFF2-40B4-BE49-F238E27FC236}">
                      <a16:creationId xmlns:a16="http://schemas.microsoft.com/office/drawing/2014/main" id="{A16C9A86-A22A-4817-8257-5F906E02B9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BD90712F-1ED5-40BB-BCFD-CE39A063DDE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BD90712F-1ED5-40BB-BCFD-CE39A063DD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4C2610B6-9F69-40A4-9E44-7E721BB4E7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4C2610B6-9F69-40A4-9E44-7E721BB4E7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6C0F5086-AA6E-4274-84EB-751886B1AA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6C0F5086-AA6E-4274-84EB-751886B1AA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28EE953F-21A2-4B22-8C10-061AE7D4A7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28EE953F-21A2-4B22-8C10-061AE7D4A7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椭圆 45">
                  <a:extLst>
                    <a:ext uri="{FF2B5EF4-FFF2-40B4-BE49-F238E27FC236}">
                      <a16:creationId xmlns:a16="http://schemas.microsoft.com/office/drawing/2014/main" id="{9C6C019C-79E8-477F-B26B-9C32D1C51A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椭圆 45">
                  <a:extLst>
                    <a:ext uri="{FF2B5EF4-FFF2-40B4-BE49-F238E27FC236}">
                      <a16:creationId xmlns:a16="http://schemas.microsoft.com/office/drawing/2014/main" id="{9C6C019C-79E8-477F-B26B-9C32D1C51A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CC136CC1-1D50-4881-9D74-AAE975C13E57}"/>
                </a:ext>
              </a:extLst>
            </p:cNvPr>
            <p:cNvCxnSpPr>
              <a:cxnSpLocks/>
              <a:stCxn id="39" idx="6"/>
              <a:endCxn id="42" idx="2"/>
            </p:cNvCxnSpPr>
            <p:nvPr/>
          </p:nvCxnSpPr>
          <p:spPr>
            <a:xfrm flipV="1">
              <a:off x="3229539" y="1407979"/>
              <a:ext cx="1450973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4956DD20-9909-44B7-B997-C79B194786AF}"/>
                </a:ext>
              </a:extLst>
            </p:cNvPr>
            <p:cNvCxnSpPr>
              <a:cxnSpLocks/>
              <a:stCxn id="39" idx="6"/>
              <a:endCxn id="43" idx="1"/>
            </p:cNvCxnSpPr>
            <p:nvPr/>
          </p:nvCxnSpPr>
          <p:spPr>
            <a:xfrm>
              <a:off x="3229539" y="2139499"/>
              <a:ext cx="1571493" cy="5573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9968AF5A-CF38-440E-9843-55422718A7A4}"/>
                </a:ext>
              </a:extLst>
            </p:cNvPr>
            <p:cNvCxnSpPr>
              <a:cxnSpLocks/>
              <a:stCxn id="39" idx="6"/>
              <a:endCxn id="44" idx="1"/>
            </p:cNvCxnSpPr>
            <p:nvPr/>
          </p:nvCxnSpPr>
          <p:spPr>
            <a:xfrm>
              <a:off x="3229539" y="2139499"/>
              <a:ext cx="1571493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5C01F5CD-BE82-4EEF-B2DA-313BC1CBD930}"/>
                </a:ext>
              </a:extLst>
            </p:cNvPr>
            <p:cNvCxnSpPr>
              <a:cxnSpLocks/>
              <a:stCxn id="40" idx="6"/>
              <a:endCxn id="42" idx="3"/>
            </p:cNvCxnSpPr>
            <p:nvPr/>
          </p:nvCxnSpPr>
          <p:spPr>
            <a:xfrm flipV="1">
              <a:off x="3229539" y="1698939"/>
              <a:ext cx="1571493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4FC553AA-B901-41EE-A71F-F97952E99F82}"/>
                </a:ext>
              </a:extLst>
            </p:cNvPr>
            <p:cNvCxnSpPr>
              <a:cxnSpLocks/>
              <a:stCxn id="40" idx="6"/>
              <a:endCxn id="43" idx="3"/>
            </p:cNvCxnSpPr>
            <p:nvPr/>
          </p:nvCxnSpPr>
          <p:spPr>
            <a:xfrm flipV="1">
              <a:off x="3229539" y="3278818"/>
              <a:ext cx="1571493" cy="7176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D45876D6-3052-44BF-B59B-73BCAB984328}"/>
                </a:ext>
              </a:extLst>
            </p:cNvPr>
            <p:cNvCxnSpPr>
              <a:cxnSpLocks/>
              <a:stCxn id="40" idx="6"/>
              <a:endCxn id="44" idx="2"/>
            </p:cNvCxnSpPr>
            <p:nvPr/>
          </p:nvCxnSpPr>
          <p:spPr>
            <a:xfrm>
              <a:off x="3229539" y="3996487"/>
              <a:ext cx="1450973" cy="5712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57093DF9-91E9-4D99-9AEB-0B7AE6DBF13F}"/>
                </a:ext>
              </a:extLst>
            </p:cNvPr>
            <p:cNvCxnSpPr>
              <a:cxnSpLocks/>
              <a:stCxn id="42" idx="6"/>
              <a:endCxn id="45" idx="2"/>
            </p:cNvCxnSpPr>
            <p:nvPr/>
          </p:nvCxnSpPr>
          <p:spPr>
            <a:xfrm>
              <a:off x="5503472" y="1407979"/>
              <a:ext cx="1276496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26AE4BA0-4693-4EA5-9AD2-84337232323A}"/>
                </a:ext>
              </a:extLst>
            </p:cNvPr>
            <p:cNvCxnSpPr>
              <a:cxnSpLocks/>
              <a:stCxn id="42" idx="6"/>
              <a:endCxn id="46" idx="1"/>
            </p:cNvCxnSpPr>
            <p:nvPr/>
          </p:nvCxnSpPr>
          <p:spPr>
            <a:xfrm>
              <a:off x="5503472" y="1407979"/>
              <a:ext cx="1397016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62C83C9C-B20F-4716-A96E-440F5592A3BA}"/>
                </a:ext>
              </a:extLst>
            </p:cNvPr>
            <p:cNvCxnSpPr>
              <a:cxnSpLocks/>
              <a:stCxn id="43" idx="6"/>
            </p:cNvCxnSpPr>
            <p:nvPr/>
          </p:nvCxnSpPr>
          <p:spPr>
            <a:xfrm flipV="1">
              <a:off x="5503472" y="2232452"/>
              <a:ext cx="1276496" cy="7554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1C982310-D9CB-449E-B9EE-1F55CA6E77B5}"/>
                </a:ext>
              </a:extLst>
            </p:cNvPr>
            <p:cNvCxnSpPr>
              <a:cxnSpLocks/>
              <a:stCxn id="43" idx="6"/>
              <a:endCxn id="46" idx="2"/>
            </p:cNvCxnSpPr>
            <p:nvPr/>
          </p:nvCxnSpPr>
          <p:spPr>
            <a:xfrm>
              <a:off x="5503472" y="2987858"/>
              <a:ext cx="1276496" cy="10086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75C16C7A-65E0-4444-A8A3-3518D1015A13}"/>
                </a:ext>
              </a:extLst>
            </p:cNvPr>
            <p:cNvCxnSpPr>
              <a:cxnSpLocks/>
              <a:stCxn id="44" idx="6"/>
              <a:endCxn id="45" idx="3"/>
            </p:cNvCxnSpPr>
            <p:nvPr/>
          </p:nvCxnSpPr>
          <p:spPr>
            <a:xfrm flipV="1">
              <a:off x="5503472" y="2430459"/>
              <a:ext cx="1397016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33038BA5-F522-4E97-9639-C16822D82059}"/>
                </a:ext>
              </a:extLst>
            </p:cNvPr>
            <p:cNvCxnSpPr>
              <a:cxnSpLocks/>
              <a:stCxn id="44" idx="6"/>
              <a:endCxn id="46" idx="3"/>
            </p:cNvCxnSpPr>
            <p:nvPr/>
          </p:nvCxnSpPr>
          <p:spPr>
            <a:xfrm flipV="1">
              <a:off x="5503472" y="4287447"/>
              <a:ext cx="1397016" cy="2802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28CBF780-E3FD-419D-AD9A-123DE3B39CB1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2158180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7E565D5E-730B-4225-9A4B-FF3C60CCE1B1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4012551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9F7DE9DF-9EA7-49EC-9D8F-E5DCC30A1722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2158672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7341DA65-1926-4CB8-87DC-F026C7F518E6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4004519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B4B4A573-E4D1-4E5A-86D8-F9BDD1942EC9}"/>
                    </a:ext>
                  </a:extLst>
                </p:cNvPr>
                <p:cNvSpPr/>
                <p:nvPr/>
              </p:nvSpPr>
              <p:spPr>
                <a:xfrm>
                  <a:off x="8181448" y="1863120"/>
                  <a:ext cx="63341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8F1D9C78-540B-4152-9B3E-95B735D868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1448" y="1863120"/>
                  <a:ext cx="633419" cy="523693"/>
                </a:xfrm>
                <a:prstGeom prst="rect">
                  <a:avLst/>
                </a:prstGeom>
                <a:blipFill>
                  <a:blip r:embed="rId10"/>
                  <a:stretch>
                    <a:fillRect t="-2857" r="-15116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9D343266-F08C-49B7-839F-C7120A1C022E}"/>
                    </a:ext>
                  </a:extLst>
                </p:cNvPr>
                <p:cNvSpPr/>
                <p:nvPr/>
              </p:nvSpPr>
              <p:spPr>
                <a:xfrm>
                  <a:off x="8181448" y="3692137"/>
                  <a:ext cx="64136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7B64610B-70DA-4F6D-A793-FB64D2AD89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1448" y="3692137"/>
                  <a:ext cx="641369" cy="523693"/>
                </a:xfrm>
                <a:prstGeom prst="rect">
                  <a:avLst/>
                </a:prstGeom>
                <a:blipFill>
                  <a:blip r:embed="rId11"/>
                  <a:stretch>
                    <a:fillRect t="-2817" r="-16092" b="-84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3822ACB9-F4E0-45AF-950E-264CEB4DB342}"/>
                    </a:ext>
                  </a:extLst>
                </p:cNvPr>
                <p:cNvSpPr/>
                <p:nvPr/>
              </p:nvSpPr>
              <p:spPr>
                <a:xfrm>
                  <a:off x="1100335" y="1829190"/>
                  <a:ext cx="632640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7AEA20D7-6037-422C-9D35-20C3AC62BF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335" y="1829190"/>
                  <a:ext cx="632640" cy="523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213C7ED2-F5C8-4EC5-8A8D-037002D35AE2}"/>
                    </a:ext>
                  </a:extLst>
                </p:cNvPr>
                <p:cNvSpPr/>
                <p:nvPr/>
              </p:nvSpPr>
              <p:spPr>
                <a:xfrm>
                  <a:off x="1100335" y="3575768"/>
                  <a:ext cx="640588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1993F7A4-F1B1-4052-B9A2-D9D6982D1E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335" y="3575768"/>
                  <a:ext cx="640588" cy="523693"/>
                </a:xfrm>
                <a:prstGeom prst="rect">
                  <a:avLst/>
                </a:prstGeom>
                <a:blipFill>
                  <a:blip r:embed="rId13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43422B1B-A59D-41E7-97EE-4AC5A193F7BE}"/>
                </a:ext>
              </a:extLst>
            </p:cNvPr>
            <p:cNvSpPr txBox="1"/>
            <p:nvPr/>
          </p:nvSpPr>
          <p:spPr>
            <a:xfrm>
              <a:off x="2062450" y="4980220"/>
              <a:ext cx="1346640" cy="561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输入层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EB15BED8-28C2-4D50-985F-ABC7A915B795}"/>
                </a:ext>
              </a:extLst>
            </p:cNvPr>
            <p:cNvSpPr txBox="1"/>
            <p:nvPr/>
          </p:nvSpPr>
          <p:spPr>
            <a:xfrm>
              <a:off x="4388858" y="4980220"/>
              <a:ext cx="1346640" cy="561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隐藏层</a:t>
              </a: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8A960025-43BB-41E3-B625-721323FE1C34}"/>
                </a:ext>
              </a:extLst>
            </p:cNvPr>
            <p:cNvSpPr txBox="1"/>
            <p:nvPr/>
          </p:nvSpPr>
          <p:spPr>
            <a:xfrm>
              <a:off x="6752185" y="4980220"/>
              <a:ext cx="1346640" cy="561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输出层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6612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148591C-BAFA-4FC4-9680-A1C5D20F0944}"/>
                  </a:ext>
                </a:extLst>
              </p:cNvPr>
              <p:cNvSpPr txBox="1"/>
              <p:nvPr/>
            </p:nvSpPr>
            <p:spPr>
              <a:xfrm>
                <a:off x="240021" y="919629"/>
                <a:ext cx="6422267" cy="4359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输出层</a:t>
                </a:r>
                <a:endParaRPr lang="en-CA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:endPara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2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</m:e>
                        </m:eqArr>
                      </m:e>
                    </m:d>
                  </m:oMath>
                </a14:m>
                <a:r>
                  <a:rPr lang="en-US" altLang="zh-CN" sz="2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200" b="1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22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22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b="1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148591C-BAFA-4FC4-9680-A1C5D20F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21" y="919629"/>
                <a:ext cx="6422267" cy="4359335"/>
              </a:xfrm>
              <a:prstGeom prst="rect">
                <a:avLst/>
              </a:prstGeom>
              <a:blipFill>
                <a:blip r:embed="rId2"/>
                <a:stretch>
                  <a:fillRect l="-1708" t="-125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圆角矩形 12">
            <a:extLst>
              <a:ext uri="{FF2B5EF4-FFF2-40B4-BE49-F238E27FC236}">
                <a16:creationId xmlns:a16="http://schemas.microsoft.com/office/drawing/2014/main" id="{5BCB126A-1E9C-4A85-96C9-C0F74BD91B25}"/>
              </a:ext>
            </a:extLst>
          </p:cNvPr>
          <p:cNvSpPr/>
          <p:nvPr/>
        </p:nvSpPr>
        <p:spPr>
          <a:xfrm>
            <a:off x="10261495" y="2075460"/>
            <a:ext cx="1830886" cy="3752577"/>
          </a:xfrm>
          <a:prstGeom prst="roundRect">
            <a:avLst>
              <a:gd name="adj" fmla="val 0"/>
            </a:avLst>
          </a:prstGeom>
          <a:solidFill>
            <a:srgbClr val="E6E6E6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35211C50-4FF2-45B7-AC6E-49D5A98A7587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58776A0D-6B70-4057-AA40-274703E71966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神经网络前向传播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2C5DB6C-5A0B-4801-8CD2-85A7F3E13794}"/>
              </a:ext>
            </a:extLst>
          </p:cNvPr>
          <p:cNvGrpSpPr>
            <a:grpSpLocks noChangeAspect="1"/>
          </p:cNvGrpSpPr>
          <p:nvPr/>
        </p:nvGrpSpPr>
        <p:grpSpPr>
          <a:xfrm>
            <a:off x="5826059" y="2144844"/>
            <a:ext cx="6353947" cy="3739414"/>
            <a:chOff x="1100335" y="996499"/>
            <a:chExt cx="7722482" cy="4544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4A1CE9EA-21B9-43EC-ADB2-EE81A39BC9C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4A1CE9EA-21B9-43EC-ADB2-EE81A39BC9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椭圆 39">
                  <a:extLst>
                    <a:ext uri="{FF2B5EF4-FFF2-40B4-BE49-F238E27FC236}">
                      <a16:creationId xmlns:a16="http://schemas.microsoft.com/office/drawing/2014/main" id="{5FDFB52B-DC78-4381-A74C-179C38D468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椭圆 39">
                  <a:extLst>
                    <a:ext uri="{FF2B5EF4-FFF2-40B4-BE49-F238E27FC236}">
                      <a16:creationId xmlns:a16="http://schemas.microsoft.com/office/drawing/2014/main" id="{5FDFB52B-DC78-4381-A74C-179C38D468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671C1F61-B18E-4A48-B2B8-27AB88ECC04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671C1F61-B18E-4A48-B2B8-27AB88ECC0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9E7EB9D8-35D5-4542-8293-0F0FE97BCD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9E7EB9D8-35D5-4542-8293-0F0FE97BCD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F06FAA2C-C56B-4787-9F84-20CEEB33FF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F06FAA2C-C56B-4787-9F84-20CEEB33FF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E4AE5379-A8EE-4FC7-B33F-F83EE7B84E8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E4AE5379-A8EE-4FC7-B33F-F83EE7B84E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DEEB649D-4CFB-440D-A6E3-CC85F7CF6D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DEEB649D-4CFB-440D-A6E3-CC85F7CF6D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F62AAF9F-6D68-4F55-96B6-4B7968A62ED4}"/>
                </a:ext>
              </a:extLst>
            </p:cNvPr>
            <p:cNvCxnSpPr>
              <a:cxnSpLocks/>
              <a:stCxn id="39" idx="6"/>
              <a:endCxn id="50" idx="2"/>
            </p:cNvCxnSpPr>
            <p:nvPr/>
          </p:nvCxnSpPr>
          <p:spPr>
            <a:xfrm flipV="1">
              <a:off x="3229539" y="1407979"/>
              <a:ext cx="1450973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3772A53A-DE40-4F6A-BE4E-6362581768CD}"/>
                </a:ext>
              </a:extLst>
            </p:cNvPr>
            <p:cNvCxnSpPr>
              <a:cxnSpLocks/>
              <a:stCxn id="39" idx="6"/>
              <a:endCxn id="52" idx="1"/>
            </p:cNvCxnSpPr>
            <p:nvPr/>
          </p:nvCxnSpPr>
          <p:spPr>
            <a:xfrm>
              <a:off x="3229539" y="2139499"/>
              <a:ext cx="1571493" cy="5573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D1A2449A-7F1A-496A-AAD6-426DD9CE9F17}"/>
                </a:ext>
              </a:extLst>
            </p:cNvPr>
            <p:cNvCxnSpPr>
              <a:cxnSpLocks/>
              <a:stCxn id="39" idx="6"/>
              <a:endCxn id="53" idx="1"/>
            </p:cNvCxnSpPr>
            <p:nvPr/>
          </p:nvCxnSpPr>
          <p:spPr>
            <a:xfrm>
              <a:off x="3229539" y="2139499"/>
              <a:ext cx="1571493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34106BB8-1FD8-4496-9947-9C03DCEA4292}"/>
                </a:ext>
              </a:extLst>
            </p:cNvPr>
            <p:cNvCxnSpPr>
              <a:cxnSpLocks/>
              <a:stCxn id="40" idx="6"/>
              <a:endCxn id="50" idx="3"/>
            </p:cNvCxnSpPr>
            <p:nvPr/>
          </p:nvCxnSpPr>
          <p:spPr>
            <a:xfrm flipV="1">
              <a:off x="3229539" y="1698939"/>
              <a:ext cx="1571493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F58887AB-11AA-4B4C-B23B-548FC4CFD345}"/>
                </a:ext>
              </a:extLst>
            </p:cNvPr>
            <p:cNvCxnSpPr>
              <a:cxnSpLocks/>
              <a:stCxn id="40" idx="6"/>
              <a:endCxn id="52" idx="3"/>
            </p:cNvCxnSpPr>
            <p:nvPr/>
          </p:nvCxnSpPr>
          <p:spPr>
            <a:xfrm flipV="1">
              <a:off x="3229539" y="3278818"/>
              <a:ext cx="1571493" cy="7176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C879CC06-F94A-4988-BA5F-FEE2ED8EB0C7}"/>
                </a:ext>
              </a:extLst>
            </p:cNvPr>
            <p:cNvCxnSpPr>
              <a:cxnSpLocks/>
              <a:stCxn id="40" idx="6"/>
              <a:endCxn id="53" idx="2"/>
            </p:cNvCxnSpPr>
            <p:nvPr/>
          </p:nvCxnSpPr>
          <p:spPr>
            <a:xfrm>
              <a:off x="3229539" y="3996487"/>
              <a:ext cx="1450973" cy="5712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FFF99DB4-A212-4A4C-A400-29C6AA7A3439}"/>
                </a:ext>
              </a:extLst>
            </p:cNvPr>
            <p:cNvCxnSpPr>
              <a:cxnSpLocks/>
              <a:stCxn id="50" idx="6"/>
              <a:endCxn id="54" idx="2"/>
            </p:cNvCxnSpPr>
            <p:nvPr/>
          </p:nvCxnSpPr>
          <p:spPr>
            <a:xfrm>
              <a:off x="5503472" y="1407979"/>
              <a:ext cx="1276496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A0FD4367-8EC1-4788-B69B-3C0E99ACCB15}"/>
                </a:ext>
              </a:extLst>
            </p:cNvPr>
            <p:cNvCxnSpPr>
              <a:cxnSpLocks/>
              <a:stCxn id="50" idx="6"/>
              <a:endCxn id="55" idx="1"/>
            </p:cNvCxnSpPr>
            <p:nvPr/>
          </p:nvCxnSpPr>
          <p:spPr>
            <a:xfrm>
              <a:off x="5503472" y="1407979"/>
              <a:ext cx="1397016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2C1BA212-8E46-4A62-93E7-6F157120C147}"/>
                </a:ext>
              </a:extLst>
            </p:cNvPr>
            <p:cNvCxnSpPr>
              <a:cxnSpLocks/>
              <a:stCxn id="52" idx="6"/>
            </p:cNvCxnSpPr>
            <p:nvPr/>
          </p:nvCxnSpPr>
          <p:spPr>
            <a:xfrm flipV="1">
              <a:off x="5503472" y="2232452"/>
              <a:ext cx="1276496" cy="7554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78B7CA78-6655-4DC5-AC5D-1681B757EB63}"/>
                </a:ext>
              </a:extLst>
            </p:cNvPr>
            <p:cNvCxnSpPr>
              <a:cxnSpLocks/>
              <a:stCxn id="52" idx="6"/>
              <a:endCxn id="55" idx="2"/>
            </p:cNvCxnSpPr>
            <p:nvPr/>
          </p:nvCxnSpPr>
          <p:spPr>
            <a:xfrm>
              <a:off x="5503472" y="2987858"/>
              <a:ext cx="1276496" cy="10086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0DBAFCF7-72A5-4C22-8FB2-ED63115FB891}"/>
                </a:ext>
              </a:extLst>
            </p:cNvPr>
            <p:cNvCxnSpPr>
              <a:cxnSpLocks/>
              <a:stCxn id="53" idx="6"/>
              <a:endCxn id="54" idx="3"/>
            </p:cNvCxnSpPr>
            <p:nvPr/>
          </p:nvCxnSpPr>
          <p:spPr>
            <a:xfrm flipV="1">
              <a:off x="5503472" y="2430459"/>
              <a:ext cx="1397016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0C6B5484-AD0F-44BA-9C69-A93EF763ACDB}"/>
                </a:ext>
              </a:extLst>
            </p:cNvPr>
            <p:cNvCxnSpPr>
              <a:cxnSpLocks/>
              <a:stCxn id="53" idx="6"/>
              <a:endCxn id="55" idx="3"/>
            </p:cNvCxnSpPr>
            <p:nvPr/>
          </p:nvCxnSpPr>
          <p:spPr>
            <a:xfrm flipV="1">
              <a:off x="5503472" y="4287447"/>
              <a:ext cx="1397016" cy="2802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6BE864A2-BBDB-47FC-80EB-BCD4706053C5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2158180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2151FF0E-BF56-4AF4-8E3D-6DF717170C9A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4012551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63CE829F-5548-4061-AE30-C9756AE78266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2158672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F0763A46-73BD-4BEC-8FF2-6F207DDD85E5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4004519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7D475452-B456-482A-BE0F-538ED9F11901}"/>
                    </a:ext>
                  </a:extLst>
                </p:cNvPr>
                <p:cNvSpPr/>
                <p:nvPr/>
              </p:nvSpPr>
              <p:spPr>
                <a:xfrm>
                  <a:off x="8181448" y="1863120"/>
                  <a:ext cx="63341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8F1D9C78-540B-4152-9B3E-95B735D868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1448" y="1863120"/>
                  <a:ext cx="633419" cy="523693"/>
                </a:xfrm>
                <a:prstGeom prst="rect">
                  <a:avLst/>
                </a:prstGeom>
                <a:blipFill>
                  <a:blip r:embed="rId10"/>
                  <a:stretch>
                    <a:fillRect t="-2857" r="-15116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C28537F2-0446-4906-8450-4B8454F49972}"/>
                    </a:ext>
                  </a:extLst>
                </p:cNvPr>
                <p:cNvSpPr/>
                <p:nvPr/>
              </p:nvSpPr>
              <p:spPr>
                <a:xfrm>
                  <a:off x="8181448" y="3692137"/>
                  <a:ext cx="64136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7B64610B-70DA-4F6D-A793-FB64D2AD89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1448" y="3692137"/>
                  <a:ext cx="641369" cy="523693"/>
                </a:xfrm>
                <a:prstGeom prst="rect">
                  <a:avLst/>
                </a:prstGeom>
                <a:blipFill>
                  <a:blip r:embed="rId11"/>
                  <a:stretch>
                    <a:fillRect t="-2817" r="-16092" b="-84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86AA4410-A975-4F32-8104-32F6C8438BC8}"/>
                    </a:ext>
                  </a:extLst>
                </p:cNvPr>
                <p:cNvSpPr/>
                <p:nvPr/>
              </p:nvSpPr>
              <p:spPr>
                <a:xfrm>
                  <a:off x="1100335" y="1829190"/>
                  <a:ext cx="632640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7AEA20D7-6037-422C-9D35-20C3AC62BF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335" y="1829190"/>
                  <a:ext cx="632640" cy="523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00F9BAD3-246F-4F03-8C0F-5A4F43C49DA1}"/>
                    </a:ext>
                  </a:extLst>
                </p:cNvPr>
                <p:cNvSpPr/>
                <p:nvPr/>
              </p:nvSpPr>
              <p:spPr>
                <a:xfrm>
                  <a:off x="1100335" y="3575768"/>
                  <a:ext cx="640588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1993F7A4-F1B1-4052-B9A2-D9D6982D1E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335" y="3575768"/>
                  <a:ext cx="640588" cy="523693"/>
                </a:xfrm>
                <a:prstGeom prst="rect">
                  <a:avLst/>
                </a:prstGeom>
                <a:blipFill>
                  <a:blip r:embed="rId13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CA84EA72-126B-4C4E-974A-837D387B461E}"/>
                </a:ext>
              </a:extLst>
            </p:cNvPr>
            <p:cNvSpPr txBox="1"/>
            <p:nvPr/>
          </p:nvSpPr>
          <p:spPr>
            <a:xfrm>
              <a:off x="2062450" y="4980220"/>
              <a:ext cx="1346640" cy="561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输入层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A468BB1C-5116-4E6C-B8E6-3454C8333A24}"/>
                </a:ext>
              </a:extLst>
            </p:cNvPr>
            <p:cNvSpPr txBox="1"/>
            <p:nvPr/>
          </p:nvSpPr>
          <p:spPr>
            <a:xfrm>
              <a:off x="4388858" y="4980220"/>
              <a:ext cx="1346640" cy="561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隐藏层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5C0A811D-2E88-4F31-BAFB-1DBD2980CFDF}"/>
                </a:ext>
              </a:extLst>
            </p:cNvPr>
            <p:cNvSpPr txBox="1"/>
            <p:nvPr/>
          </p:nvSpPr>
          <p:spPr>
            <a:xfrm>
              <a:off x="6752185" y="4980220"/>
              <a:ext cx="1346640" cy="561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输出层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6489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9833520" y="2057276"/>
            <a:ext cx="1830886" cy="3752577"/>
          </a:xfrm>
          <a:prstGeom prst="roundRect">
            <a:avLst>
              <a:gd name="adj" fmla="val 0"/>
            </a:avLst>
          </a:prstGeom>
          <a:solidFill>
            <a:srgbClr val="E6E6E6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148591C-BAFA-4FC4-9680-A1C5D20F0944}"/>
                  </a:ext>
                </a:extLst>
              </p:cNvPr>
              <p:cNvSpPr txBox="1"/>
              <p:nvPr/>
            </p:nvSpPr>
            <p:spPr>
              <a:xfrm>
                <a:off x="241298" y="922034"/>
                <a:ext cx="5127262" cy="5348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输出层</a:t>
                </a:r>
                <a:endParaRPr lang="en-CA" altLang="zh-CN" sz="2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zh-CN" altLang="en-US" sz="2400" dirty="0"/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Sup>
                                          <m:sSub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altLang="zh-CN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Sup>
                                          <m:sSub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altLang="zh-CN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sup>
                                    </m:s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Sup>
                                          <m:sSub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altLang="zh-CN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zh-CN" altLang="en-US" sz="2400" dirty="0"/>
                                  <m:t> 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Sup>
                                          <m:sSub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altLang="zh-CN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Sup>
                                          <m:sSub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altLang="zh-CN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sup>
                                    </m:s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Sup>
                                          <m:sSub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altLang="zh-CN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1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Aft>
                    <a:spcPts val="600"/>
                  </a:spcAft>
                </a:pPr>
                <a:endPara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CA" altLang="zh-CN" sz="2400" b="1" i="1" dirty="0">
                    <a:latin typeface="Cambria Math" panose="02040503050406030204" pitchFamily="18" charset="0"/>
                  </a:rPr>
                  <a:t>, 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CA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1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148591C-BAFA-4FC4-9680-A1C5D20F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98" y="922034"/>
                <a:ext cx="5127262" cy="5348708"/>
              </a:xfrm>
              <a:prstGeom prst="rect">
                <a:avLst/>
              </a:prstGeom>
              <a:blipFill>
                <a:blip r:embed="rId2"/>
                <a:stretch>
                  <a:fillRect l="-2140" t="-10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2F5F4A2B-8E01-4BF1-A5AF-C65D20AA9108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774BB9A0-7DF2-45C0-8801-EEAE96618C71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神经网络前向传播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0FFD807-1A8A-41F8-B1E0-A0B2352A67A9}"/>
              </a:ext>
            </a:extLst>
          </p:cNvPr>
          <p:cNvGrpSpPr>
            <a:grpSpLocks noChangeAspect="1"/>
          </p:cNvGrpSpPr>
          <p:nvPr/>
        </p:nvGrpSpPr>
        <p:grpSpPr>
          <a:xfrm>
            <a:off x="5340867" y="2144844"/>
            <a:ext cx="6353947" cy="3739414"/>
            <a:chOff x="1100335" y="996499"/>
            <a:chExt cx="7722482" cy="4544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08C1BBAD-74EE-4D0D-9870-5C8068FCBB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08C1BBAD-74EE-4D0D-9870-5C8068FCBB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椭圆 39">
                  <a:extLst>
                    <a:ext uri="{FF2B5EF4-FFF2-40B4-BE49-F238E27FC236}">
                      <a16:creationId xmlns:a16="http://schemas.microsoft.com/office/drawing/2014/main" id="{9467C37C-7113-4BE2-8AF0-D15C0EED9B4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椭圆 39">
                  <a:extLst>
                    <a:ext uri="{FF2B5EF4-FFF2-40B4-BE49-F238E27FC236}">
                      <a16:creationId xmlns:a16="http://schemas.microsoft.com/office/drawing/2014/main" id="{9467C37C-7113-4BE2-8AF0-D15C0EED9B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C87F5971-F685-46AA-AED4-4B4DBF5FE1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C87F5971-F685-46AA-AED4-4B4DBF5FE1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31B73EFB-6872-428C-B762-D2A622190F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31B73EFB-6872-428C-B762-D2A622190F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29F23448-CB0D-4C66-BC79-E1D1226080D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29F23448-CB0D-4C66-BC79-E1D1226080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9378747A-7BDF-4397-B281-6185017D14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9378747A-7BDF-4397-B281-6185017D14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椭圆 45">
                  <a:extLst>
                    <a:ext uri="{FF2B5EF4-FFF2-40B4-BE49-F238E27FC236}">
                      <a16:creationId xmlns:a16="http://schemas.microsoft.com/office/drawing/2014/main" id="{2A743687-1279-4A95-BD77-CC7300F2174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椭圆 45">
                  <a:extLst>
                    <a:ext uri="{FF2B5EF4-FFF2-40B4-BE49-F238E27FC236}">
                      <a16:creationId xmlns:a16="http://schemas.microsoft.com/office/drawing/2014/main" id="{2A743687-1279-4A95-BD77-CC7300F217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A0EC7049-EF8A-4701-A3DD-9A2BB6E3DCE0}"/>
                </a:ext>
              </a:extLst>
            </p:cNvPr>
            <p:cNvCxnSpPr>
              <a:cxnSpLocks/>
              <a:stCxn id="39" idx="6"/>
              <a:endCxn id="41" idx="2"/>
            </p:cNvCxnSpPr>
            <p:nvPr/>
          </p:nvCxnSpPr>
          <p:spPr>
            <a:xfrm flipV="1">
              <a:off x="3229539" y="1407979"/>
              <a:ext cx="1450973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1973A7C2-6E2F-4F58-95F9-1D19232B6519}"/>
                </a:ext>
              </a:extLst>
            </p:cNvPr>
            <p:cNvCxnSpPr>
              <a:cxnSpLocks/>
              <a:stCxn id="39" idx="6"/>
              <a:endCxn id="43" idx="1"/>
            </p:cNvCxnSpPr>
            <p:nvPr/>
          </p:nvCxnSpPr>
          <p:spPr>
            <a:xfrm>
              <a:off x="3229539" y="2139499"/>
              <a:ext cx="1571493" cy="5573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23F6BA62-8D64-4777-8AFC-EB1A795339D8}"/>
                </a:ext>
              </a:extLst>
            </p:cNvPr>
            <p:cNvCxnSpPr>
              <a:cxnSpLocks/>
              <a:stCxn id="39" idx="6"/>
              <a:endCxn id="44" idx="1"/>
            </p:cNvCxnSpPr>
            <p:nvPr/>
          </p:nvCxnSpPr>
          <p:spPr>
            <a:xfrm>
              <a:off x="3229539" y="2139499"/>
              <a:ext cx="1571493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7450BCA1-8043-47E0-8AEB-11282F441F0F}"/>
                </a:ext>
              </a:extLst>
            </p:cNvPr>
            <p:cNvCxnSpPr>
              <a:cxnSpLocks/>
              <a:stCxn id="40" idx="6"/>
              <a:endCxn id="41" idx="3"/>
            </p:cNvCxnSpPr>
            <p:nvPr/>
          </p:nvCxnSpPr>
          <p:spPr>
            <a:xfrm flipV="1">
              <a:off x="3229539" y="1698939"/>
              <a:ext cx="1571493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C36C3750-28BE-4D93-844F-E4F932A962EF}"/>
                </a:ext>
              </a:extLst>
            </p:cNvPr>
            <p:cNvCxnSpPr>
              <a:cxnSpLocks/>
              <a:stCxn id="40" idx="6"/>
              <a:endCxn id="43" idx="3"/>
            </p:cNvCxnSpPr>
            <p:nvPr/>
          </p:nvCxnSpPr>
          <p:spPr>
            <a:xfrm flipV="1">
              <a:off x="3229539" y="3278818"/>
              <a:ext cx="1571493" cy="7176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7501C31B-5553-4273-839D-6ED2F09FA6D3}"/>
                </a:ext>
              </a:extLst>
            </p:cNvPr>
            <p:cNvCxnSpPr>
              <a:cxnSpLocks/>
              <a:stCxn id="40" idx="6"/>
              <a:endCxn id="44" idx="2"/>
            </p:cNvCxnSpPr>
            <p:nvPr/>
          </p:nvCxnSpPr>
          <p:spPr>
            <a:xfrm>
              <a:off x="3229539" y="3996487"/>
              <a:ext cx="1450973" cy="5712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1863ED62-5514-460B-8C3E-A0A80CD1F848}"/>
                </a:ext>
              </a:extLst>
            </p:cNvPr>
            <p:cNvCxnSpPr>
              <a:cxnSpLocks/>
              <a:stCxn id="41" idx="6"/>
              <a:endCxn id="45" idx="2"/>
            </p:cNvCxnSpPr>
            <p:nvPr/>
          </p:nvCxnSpPr>
          <p:spPr>
            <a:xfrm>
              <a:off x="5503472" y="1407979"/>
              <a:ext cx="1276496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6CD66F3E-89DD-4B24-9F83-401D7D0E35D5}"/>
                </a:ext>
              </a:extLst>
            </p:cNvPr>
            <p:cNvCxnSpPr>
              <a:cxnSpLocks/>
              <a:stCxn id="41" idx="6"/>
              <a:endCxn id="46" idx="1"/>
            </p:cNvCxnSpPr>
            <p:nvPr/>
          </p:nvCxnSpPr>
          <p:spPr>
            <a:xfrm>
              <a:off x="5503472" y="1407979"/>
              <a:ext cx="1397016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EDC3A53B-8AAB-4B2B-A57F-44938567D9F3}"/>
                </a:ext>
              </a:extLst>
            </p:cNvPr>
            <p:cNvCxnSpPr>
              <a:cxnSpLocks/>
              <a:stCxn id="43" idx="6"/>
            </p:cNvCxnSpPr>
            <p:nvPr/>
          </p:nvCxnSpPr>
          <p:spPr>
            <a:xfrm flipV="1">
              <a:off x="5503472" y="2232452"/>
              <a:ext cx="1276496" cy="7554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240B81B7-3190-4E1E-A496-50DEBBA46D9A}"/>
                </a:ext>
              </a:extLst>
            </p:cNvPr>
            <p:cNvCxnSpPr>
              <a:cxnSpLocks/>
              <a:stCxn id="43" idx="6"/>
              <a:endCxn id="46" idx="2"/>
            </p:cNvCxnSpPr>
            <p:nvPr/>
          </p:nvCxnSpPr>
          <p:spPr>
            <a:xfrm>
              <a:off x="5503472" y="2987858"/>
              <a:ext cx="1276496" cy="10086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14B98BAD-FEE5-44F4-882B-1B93124B7FFF}"/>
                </a:ext>
              </a:extLst>
            </p:cNvPr>
            <p:cNvCxnSpPr>
              <a:cxnSpLocks/>
              <a:stCxn id="44" idx="6"/>
              <a:endCxn id="45" idx="3"/>
            </p:cNvCxnSpPr>
            <p:nvPr/>
          </p:nvCxnSpPr>
          <p:spPr>
            <a:xfrm flipV="1">
              <a:off x="5503472" y="2430459"/>
              <a:ext cx="1397016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24FF4034-6331-45D1-BCF1-D9B83DD65299}"/>
                </a:ext>
              </a:extLst>
            </p:cNvPr>
            <p:cNvCxnSpPr>
              <a:cxnSpLocks/>
              <a:stCxn id="44" idx="6"/>
              <a:endCxn id="46" idx="3"/>
            </p:cNvCxnSpPr>
            <p:nvPr/>
          </p:nvCxnSpPr>
          <p:spPr>
            <a:xfrm flipV="1">
              <a:off x="5503472" y="4287447"/>
              <a:ext cx="1397016" cy="2802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77F3907D-88EE-4679-9D97-4F8AEC7B1991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2158180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C41289EF-52FA-47D8-80F8-3EBEA83D8057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4012551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B5E3E79D-7E96-4BA7-932E-373DC6A088B9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2158672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88DBAB61-C1B8-4708-88E7-C58ACF092D92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4004519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D0EFEC7E-A8D3-40C6-BC95-B396CD6F36F3}"/>
                    </a:ext>
                  </a:extLst>
                </p:cNvPr>
                <p:cNvSpPr/>
                <p:nvPr/>
              </p:nvSpPr>
              <p:spPr>
                <a:xfrm>
                  <a:off x="8181448" y="1863120"/>
                  <a:ext cx="63341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8F1D9C78-540B-4152-9B3E-95B735D868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1448" y="1863120"/>
                  <a:ext cx="633419" cy="523693"/>
                </a:xfrm>
                <a:prstGeom prst="rect">
                  <a:avLst/>
                </a:prstGeom>
                <a:blipFill>
                  <a:blip r:embed="rId10"/>
                  <a:stretch>
                    <a:fillRect t="-2857" r="-15116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35301626-8D5E-4878-9406-B16A43436BD7}"/>
                    </a:ext>
                  </a:extLst>
                </p:cNvPr>
                <p:cNvSpPr/>
                <p:nvPr/>
              </p:nvSpPr>
              <p:spPr>
                <a:xfrm>
                  <a:off x="8181448" y="3692137"/>
                  <a:ext cx="64136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7B64610B-70DA-4F6D-A793-FB64D2AD89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1448" y="3692137"/>
                  <a:ext cx="641369" cy="523693"/>
                </a:xfrm>
                <a:prstGeom prst="rect">
                  <a:avLst/>
                </a:prstGeom>
                <a:blipFill>
                  <a:blip r:embed="rId11"/>
                  <a:stretch>
                    <a:fillRect t="-2817" r="-16092" b="-84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1E06349B-EEFA-42E3-A976-E0FD5A21AAEE}"/>
                    </a:ext>
                  </a:extLst>
                </p:cNvPr>
                <p:cNvSpPr/>
                <p:nvPr/>
              </p:nvSpPr>
              <p:spPr>
                <a:xfrm>
                  <a:off x="1100335" y="1829190"/>
                  <a:ext cx="632640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7AEA20D7-6037-422C-9D35-20C3AC62BF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335" y="1829190"/>
                  <a:ext cx="632640" cy="523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6C144548-0944-4158-B0A0-7D8C49363ADC}"/>
                    </a:ext>
                  </a:extLst>
                </p:cNvPr>
                <p:cNvSpPr/>
                <p:nvPr/>
              </p:nvSpPr>
              <p:spPr>
                <a:xfrm>
                  <a:off x="1100335" y="3575768"/>
                  <a:ext cx="640588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1993F7A4-F1B1-4052-B9A2-D9D6982D1E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335" y="3575768"/>
                  <a:ext cx="640588" cy="523693"/>
                </a:xfrm>
                <a:prstGeom prst="rect">
                  <a:avLst/>
                </a:prstGeom>
                <a:blipFill>
                  <a:blip r:embed="rId13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7BED5AD9-9BFE-405A-B44A-3205FDEC13BA}"/>
                </a:ext>
              </a:extLst>
            </p:cNvPr>
            <p:cNvSpPr txBox="1"/>
            <p:nvPr/>
          </p:nvSpPr>
          <p:spPr>
            <a:xfrm>
              <a:off x="2062450" y="4980220"/>
              <a:ext cx="1346640" cy="561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输入层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9C5F7029-201A-4C67-B6A4-113A3BC3EC7A}"/>
                </a:ext>
              </a:extLst>
            </p:cNvPr>
            <p:cNvSpPr txBox="1"/>
            <p:nvPr/>
          </p:nvSpPr>
          <p:spPr>
            <a:xfrm>
              <a:off x="4388858" y="4980220"/>
              <a:ext cx="1346640" cy="561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隐藏层</a:t>
              </a: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091F7CBC-1606-4931-AEBB-418CF5C5F763}"/>
                </a:ext>
              </a:extLst>
            </p:cNvPr>
            <p:cNvSpPr txBox="1"/>
            <p:nvPr/>
          </p:nvSpPr>
          <p:spPr>
            <a:xfrm>
              <a:off x="6752185" y="4980220"/>
              <a:ext cx="1346640" cy="561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输出层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0711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148591C-BAFA-4FC4-9680-A1C5D20F0944}"/>
                  </a:ext>
                </a:extLst>
              </p:cNvPr>
              <p:cNvSpPr txBox="1"/>
              <p:nvPr/>
            </p:nvSpPr>
            <p:spPr>
              <a:xfrm>
                <a:off x="238365" y="921022"/>
                <a:ext cx="5661818" cy="5466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sz="28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前向传播</a:t>
                </a:r>
                <a:endParaRPr lang="en-CA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输入层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altLang="zh-CN" sz="2400" b="1" i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隐藏层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altLang="zh-CN" sz="2400" i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altLang="zh-CN" sz="2400" b="1" i="1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输出层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altLang="zh-CN" sz="2400" i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损失函数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交叉熵损失函数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148591C-BAFA-4FC4-9680-A1C5D20F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65" y="921022"/>
                <a:ext cx="5661818" cy="5466689"/>
              </a:xfrm>
              <a:prstGeom prst="rect">
                <a:avLst/>
              </a:prstGeom>
              <a:blipFill>
                <a:blip r:embed="rId2"/>
                <a:stretch>
                  <a:fillRect l="-2153" t="-1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D69C6DB-2663-48E7-8D75-1EB2E7EEB66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4629D181-F69B-4FEF-AC47-D5970EDA95D0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神经网络前向传播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1B51A69-3153-406F-BDB6-DAE1EDAA05C7}"/>
              </a:ext>
            </a:extLst>
          </p:cNvPr>
          <p:cNvGrpSpPr>
            <a:grpSpLocks noChangeAspect="1"/>
          </p:cNvGrpSpPr>
          <p:nvPr/>
        </p:nvGrpSpPr>
        <p:grpSpPr>
          <a:xfrm>
            <a:off x="5406184" y="2144844"/>
            <a:ext cx="6353947" cy="3739414"/>
            <a:chOff x="1100335" y="996499"/>
            <a:chExt cx="7722482" cy="4544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D49D5BDF-8688-4939-A9C6-C3525DF4FB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D49D5BDF-8688-4939-A9C6-C3525DF4FB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A778430B-42A7-455C-A12A-0437D601C8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A778430B-42A7-455C-A12A-0437D601C8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椭圆 39">
                  <a:extLst>
                    <a:ext uri="{FF2B5EF4-FFF2-40B4-BE49-F238E27FC236}">
                      <a16:creationId xmlns:a16="http://schemas.microsoft.com/office/drawing/2014/main" id="{EBFB71DB-1945-4787-9AA5-093D039DA0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椭圆 39">
                  <a:extLst>
                    <a:ext uri="{FF2B5EF4-FFF2-40B4-BE49-F238E27FC236}">
                      <a16:creationId xmlns:a16="http://schemas.microsoft.com/office/drawing/2014/main" id="{EBFB71DB-1945-4787-9AA5-093D039DA0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5274FD94-BC72-4815-B8CA-652611EB26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5274FD94-BC72-4815-B8CA-652611EB26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027BE75B-2A49-4761-AC8E-9BA535DC4D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027BE75B-2A49-4761-AC8E-9BA535DC4D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5B9A742D-E557-49C8-9267-3E2E332087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5B9A742D-E557-49C8-9267-3E2E332087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8CFFBF38-D118-4212-9B9B-7302AB2282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8CFFBF38-D118-4212-9B9B-7302AB2282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91426D2F-2FEE-47A0-A22D-15AFF47AC4B3}"/>
                </a:ext>
              </a:extLst>
            </p:cNvPr>
            <p:cNvCxnSpPr>
              <a:cxnSpLocks/>
              <a:stCxn id="38" idx="6"/>
              <a:endCxn id="40" idx="2"/>
            </p:cNvCxnSpPr>
            <p:nvPr/>
          </p:nvCxnSpPr>
          <p:spPr>
            <a:xfrm flipV="1">
              <a:off x="3229539" y="1407979"/>
              <a:ext cx="1450973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7CED2385-734E-4156-8043-90B1A0FF3D26}"/>
                </a:ext>
              </a:extLst>
            </p:cNvPr>
            <p:cNvCxnSpPr>
              <a:cxnSpLocks/>
              <a:stCxn id="38" idx="6"/>
              <a:endCxn id="42" idx="1"/>
            </p:cNvCxnSpPr>
            <p:nvPr/>
          </p:nvCxnSpPr>
          <p:spPr>
            <a:xfrm>
              <a:off x="3229539" y="2139499"/>
              <a:ext cx="1571493" cy="5573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35DE5056-D1FC-43EA-9954-A149D5D02AB2}"/>
                </a:ext>
              </a:extLst>
            </p:cNvPr>
            <p:cNvCxnSpPr>
              <a:cxnSpLocks/>
              <a:stCxn id="38" idx="6"/>
              <a:endCxn id="43" idx="1"/>
            </p:cNvCxnSpPr>
            <p:nvPr/>
          </p:nvCxnSpPr>
          <p:spPr>
            <a:xfrm>
              <a:off x="3229539" y="2139499"/>
              <a:ext cx="1571493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C645C631-B4EC-43FA-9F14-705CE2D8839F}"/>
                </a:ext>
              </a:extLst>
            </p:cNvPr>
            <p:cNvCxnSpPr>
              <a:cxnSpLocks/>
              <a:stCxn id="39" idx="6"/>
              <a:endCxn id="40" idx="3"/>
            </p:cNvCxnSpPr>
            <p:nvPr/>
          </p:nvCxnSpPr>
          <p:spPr>
            <a:xfrm flipV="1">
              <a:off x="3229539" y="1698939"/>
              <a:ext cx="1571493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CA26FB78-1726-4946-89F8-FD7E6805D08C}"/>
                </a:ext>
              </a:extLst>
            </p:cNvPr>
            <p:cNvCxnSpPr>
              <a:cxnSpLocks/>
              <a:stCxn id="39" idx="6"/>
              <a:endCxn id="42" idx="3"/>
            </p:cNvCxnSpPr>
            <p:nvPr/>
          </p:nvCxnSpPr>
          <p:spPr>
            <a:xfrm flipV="1">
              <a:off x="3229539" y="3278818"/>
              <a:ext cx="1571493" cy="7176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DCD1A66F-071D-468B-9CF6-61D75C1DE965}"/>
                </a:ext>
              </a:extLst>
            </p:cNvPr>
            <p:cNvCxnSpPr>
              <a:cxnSpLocks/>
              <a:stCxn id="39" idx="6"/>
              <a:endCxn id="43" idx="2"/>
            </p:cNvCxnSpPr>
            <p:nvPr/>
          </p:nvCxnSpPr>
          <p:spPr>
            <a:xfrm>
              <a:off x="3229539" y="3996487"/>
              <a:ext cx="1450973" cy="5712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2E9EE32E-ED00-4521-88EF-526338830F8B}"/>
                </a:ext>
              </a:extLst>
            </p:cNvPr>
            <p:cNvCxnSpPr>
              <a:cxnSpLocks/>
              <a:stCxn id="40" idx="6"/>
              <a:endCxn id="44" idx="2"/>
            </p:cNvCxnSpPr>
            <p:nvPr/>
          </p:nvCxnSpPr>
          <p:spPr>
            <a:xfrm>
              <a:off x="5503472" y="1407979"/>
              <a:ext cx="1276496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D4EB4353-4398-449D-9269-0A82B62CD5C2}"/>
                </a:ext>
              </a:extLst>
            </p:cNvPr>
            <p:cNvCxnSpPr>
              <a:cxnSpLocks/>
              <a:stCxn id="40" idx="6"/>
              <a:endCxn id="45" idx="1"/>
            </p:cNvCxnSpPr>
            <p:nvPr/>
          </p:nvCxnSpPr>
          <p:spPr>
            <a:xfrm>
              <a:off x="5503472" y="1407979"/>
              <a:ext cx="1397016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21B795A0-8DDE-4ABF-8918-62D53D4EACE9}"/>
                </a:ext>
              </a:extLst>
            </p:cNvPr>
            <p:cNvCxnSpPr>
              <a:cxnSpLocks/>
              <a:stCxn id="42" idx="6"/>
            </p:cNvCxnSpPr>
            <p:nvPr/>
          </p:nvCxnSpPr>
          <p:spPr>
            <a:xfrm flipV="1">
              <a:off x="5503472" y="2232452"/>
              <a:ext cx="1276496" cy="7554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5A58601A-25A0-45C0-B3B7-D2326A97C7E8}"/>
                </a:ext>
              </a:extLst>
            </p:cNvPr>
            <p:cNvCxnSpPr>
              <a:cxnSpLocks/>
              <a:stCxn id="42" idx="6"/>
              <a:endCxn id="45" idx="2"/>
            </p:cNvCxnSpPr>
            <p:nvPr/>
          </p:nvCxnSpPr>
          <p:spPr>
            <a:xfrm>
              <a:off x="5503472" y="2987858"/>
              <a:ext cx="1276496" cy="10086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5E5D4F7F-1419-4780-B618-B38CED973966}"/>
                </a:ext>
              </a:extLst>
            </p:cNvPr>
            <p:cNvCxnSpPr>
              <a:cxnSpLocks/>
              <a:stCxn id="43" idx="6"/>
              <a:endCxn id="44" idx="3"/>
            </p:cNvCxnSpPr>
            <p:nvPr/>
          </p:nvCxnSpPr>
          <p:spPr>
            <a:xfrm flipV="1">
              <a:off x="5503472" y="2430459"/>
              <a:ext cx="1397016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20C2B2D0-02D6-45E1-8CB7-A27789CB5E4E}"/>
                </a:ext>
              </a:extLst>
            </p:cNvPr>
            <p:cNvCxnSpPr>
              <a:cxnSpLocks/>
              <a:stCxn id="43" idx="6"/>
              <a:endCxn id="45" idx="3"/>
            </p:cNvCxnSpPr>
            <p:nvPr/>
          </p:nvCxnSpPr>
          <p:spPr>
            <a:xfrm flipV="1">
              <a:off x="5503472" y="4287447"/>
              <a:ext cx="1397016" cy="2802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143E675B-099B-4B80-A748-704497D6CB08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2158180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8F84D45D-2624-4875-A973-7AF91856AF28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4012551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7AE8727D-2B6B-4EFB-BEF0-310C0C2595A7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2158672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455007F9-4137-4420-9DA5-9AFAA3423A66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4004519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F343DBD3-D37A-4567-926B-5527CC4A71B8}"/>
                    </a:ext>
                  </a:extLst>
                </p:cNvPr>
                <p:cNvSpPr/>
                <p:nvPr/>
              </p:nvSpPr>
              <p:spPr>
                <a:xfrm>
                  <a:off x="8181448" y="1863120"/>
                  <a:ext cx="63341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8F1D9C78-540B-4152-9B3E-95B735D868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1448" y="1863120"/>
                  <a:ext cx="633419" cy="523693"/>
                </a:xfrm>
                <a:prstGeom prst="rect">
                  <a:avLst/>
                </a:prstGeom>
                <a:blipFill>
                  <a:blip r:embed="rId10"/>
                  <a:stretch>
                    <a:fillRect t="-2857" r="-15116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1010FC5E-A363-40DB-B59A-74F41819C9DB}"/>
                    </a:ext>
                  </a:extLst>
                </p:cNvPr>
                <p:cNvSpPr/>
                <p:nvPr/>
              </p:nvSpPr>
              <p:spPr>
                <a:xfrm>
                  <a:off x="8181448" y="3692137"/>
                  <a:ext cx="64136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7B64610B-70DA-4F6D-A793-FB64D2AD89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1448" y="3692137"/>
                  <a:ext cx="641369" cy="523693"/>
                </a:xfrm>
                <a:prstGeom prst="rect">
                  <a:avLst/>
                </a:prstGeom>
                <a:blipFill>
                  <a:blip r:embed="rId11"/>
                  <a:stretch>
                    <a:fillRect t="-2817" r="-16092" b="-84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D06C9997-E540-4C1C-ADB7-2D7B087678AC}"/>
                    </a:ext>
                  </a:extLst>
                </p:cNvPr>
                <p:cNvSpPr/>
                <p:nvPr/>
              </p:nvSpPr>
              <p:spPr>
                <a:xfrm>
                  <a:off x="1100335" y="1829190"/>
                  <a:ext cx="632640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7AEA20D7-6037-422C-9D35-20C3AC62BF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335" y="1829190"/>
                  <a:ext cx="632640" cy="523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E5125D03-54EC-446C-B056-4102D3A6F250}"/>
                    </a:ext>
                  </a:extLst>
                </p:cNvPr>
                <p:cNvSpPr/>
                <p:nvPr/>
              </p:nvSpPr>
              <p:spPr>
                <a:xfrm>
                  <a:off x="1100335" y="3575768"/>
                  <a:ext cx="640588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1993F7A4-F1B1-4052-B9A2-D9D6982D1E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335" y="3575768"/>
                  <a:ext cx="640588" cy="523693"/>
                </a:xfrm>
                <a:prstGeom prst="rect">
                  <a:avLst/>
                </a:prstGeom>
                <a:blipFill>
                  <a:blip r:embed="rId13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62356D16-E995-4C25-8230-45558EBA4794}"/>
                </a:ext>
              </a:extLst>
            </p:cNvPr>
            <p:cNvSpPr txBox="1"/>
            <p:nvPr/>
          </p:nvSpPr>
          <p:spPr>
            <a:xfrm>
              <a:off x="2062450" y="4980220"/>
              <a:ext cx="1346640" cy="561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输入层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E45AF08E-E697-47EF-BC04-7C58A7FC2C8C}"/>
                </a:ext>
              </a:extLst>
            </p:cNvPr>
            <p:cNvSpPr txBox="1"/>
            <p:nvPr/>
          </p:nvSpPr>
          <p:spPr>
            <a:xfrm>
              <a:off x="4388858" y="4980220"/>
              <a:ext cx="1346640" cy="561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隐藏层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77EA2486-3788-4A4E-878B-D2EBF76975CC}"/>
                </a:ext>
              </a:extLst>
            </p:cNvPr>
            <p:cNvSpPr txBox="1"/>
            <p:nvPr/>
          </p:nvSpPr>
          <p:spPr>
            <a:xfrm>
              <a:off x="6752185" y="4980220"/>
              <a:ext cx="1346640" cy="561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输出层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2419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611674" y="3656586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5AA43FD-29FA-457F-A850-15F94EF80C58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神经网络反向传播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F4492A-DF98-493E-9812-0B15C2CE18D1}"/>
              </a:ext>
            </a:extLst>
          </p:cNvPr>
          <p:cNvSpPr txBox="1"/>
          <p:nvPr/>
        </p:nvSpPr>
        <p:spPr>
          <a:xfrm>
            <a:off x="611673" y="1377158"/>
            <a:ext cx="8075118" cy="427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神经网络概述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神经网络模型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神经网络前向传播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神经网络反向传播</a:t>
            </a:r>
            <a:endParaRPr lang="en-CA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神经网络训练与测试伪代码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神经网络梯度消失与梯度爆炸问题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669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240836" y="922411"/>
                <a:ext cx="5154190" cy="5264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反向传播</a:t>
                </a:r>
                <a:endParaRPr lang="en-CA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损失函数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参数</a:t>
                </a:r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梯度下降法最小化损失函数</a:t>
                </a:r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CA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36" y="922411"/>
                <a:ext cx="5154190" cy="5264967"/>
              </a:xfrm>
              <a:prstGeom prst="rect">
                <a:avLst/>
              </a:prstGeom>
              <a:blipFill>
                <a:blip r:embed="rId2"/>
                <a:stretch>
                  <a:fillRect l="-248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A7D15BE-52EB-4AB6-B1AE-9394251DC47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03243636-3927-4A08-8033-46FAC3F53E90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神经网络反向传播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4DC909C-304C-4B4B-9950-B22FA1451A4C}"/>
              </a:ext>
            </a:extLst>
          </p:cNvPr>
          <p:cNvGrpSpPr>
            <a:grpSpLocks noChangeAspect="1"/>
          </p:cNvGrpSpPr>
          <p:nvPr/>
        </p:nvGrpSpPr>
        <p:grpSpPr>
          <a:xfrm>
            <a:off x="5340867" y="2144844"/>
            <a:ext cx="6353947" cy="3739414"/>
            <a:chOff x="1100335" y="996499"/>
            <a:chExt cx="7722482" cy="4544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32079819-078E-4582-906E-82D9F4E983D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32079819-078E-4582-906E-82D9F4E983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F7E63013-2C0B-4DBB-B67A-1658DCBBE2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F7E63013-2C0B-4DBB-B67A-1658DCBBE2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E26C6831-C00E-4B84-815D-2FC26894ABE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E26C6831-C00E-4B84-815D-2FC26894AB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0147470E-AD26-4CA2-B9DA-E0CCBB819F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0147470E-AD26-4CA2-B9DA-E0CCBB819F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468E3579-874D-4507-9F5A-53D58542AD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468E3579-874D-4507-9F5A-53D58542AD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DC92170C-A114-4970-9FFC-271AD1941A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DC92170C-A114-4970-9FFC-271AD1941A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42BEB4A8-AE52-41C7-A325-55D15DC8DB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42BEB4A8-AE52-41C7-A325-55D15DC8DB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708485A1-815C-48F3-9879-79A4AD50B5E1}"/>
                </a:ext>
              </a:extLst>
            </p:cNvPr>
            <p:cNvCxnSpPr>
              <a:cxnSpLocks/>
              <a:stCxn id="38" idx="6"/>
              <a:endCxn id="41" idx="2"/>
            </p:cNvCxnSpPr>
            <p:nvPr/>
          </p:nvCxnSpPr>
          <p:spPr>
            <a:xfrm flipV="1">
              <a:off x="3229539" y="1407979"/>
              <a:ext cx="1450973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5B04583A-AB14-47B9-BFE5-C55D147D2CBC}"/>
                </a:ext>
              </a:extLst>
            </p:cNvPr>
            <p:cNvCxnSpPr>
              <a:cxnSpLocks/>
              <a:stCxn id="38" idx="6"/>
              <a:endCxn id="42" idx="1"/>
            </p:cNvCxnSpPr>
            <p:nvPr/>
          </p:nvCxnSpPr>
          <p:spPr>
            <a:xfrm>
              <a:off x="3229539" y="2139499"/>
              <a:ext cx="1571493" cy="5573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A27E90D2-2796-4A97-A4CC-86177589E6E4}"/>
                </a:ext>
              </a:extLst>
            </p:cNvPr>
            <p:cNvCxnSpPr>
              <a:cxnSpLocks/>
              <a:stCxn id="38" idx="6"/>
              <a:endCxn id="43" idx="1"/>
            </p:cNvCxnSpPr>
            <p:nvPr/>
          </p:nvCxnSpPr>
          <p:spPr>
            <a:xfrm>
              <a:off x="3229539" y="2139499"/>
              <a:ext cx="1571493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57704FA2-39E7-4469-9F15-FAE88682A303}"/>
                </a:ext>
              </a:extLst>
            </p:cNvPr>
            <p:cNvCxnSpPr>
              <a:cxnSpLocks/>
              <a:stCxn id="39" idx="6"/>
              <a:endCxn id="41" idx="3"/>
            </p:cNvCxnSpPr>
            <p:nvPr/>
          </p:nvCxnSpPr>
          <p:spPr>
            <a:xfrm flipV="1">
              <a:off x="3229539" y="1698939"/>
              <a:ext cx="1571493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98353693-0061-4063-B37E-723A20F075E2}"/>
                </a:ext>
              </a:extLst>
            </p:cNvPr>
            <p:cNvCxnSpPr>
              <a:cxnSpLocks/>
              <a:stCxn id="39" idx="6"/>
              <a:endCxn id="42" idx="3"/>
            </p:cNvCxnSpPr>
            <p:nvPr/>
          </p:nvCxnSpPr>
          <p:spPr>
            <a:xfrm flipV="1">
              <a:off x="3229539" y="3278818"/>
              <a:ext cx="1571493" cy="7176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91EE8120-A9CB-4F0E-BC68-C853D6DFCE2F}"/>
                </a:ext>
              </a:extLst>
            </p:cNvPr>
            <p:cNvCxnSpPr>
              <a:cxnSpLocks/>
              <a:stCxn id="39" idx="6"/>
              <a:endCxn id="43" idx="2"/>
            </p:cNvCxnSpPr>
            <p:nvPr/>
          </p:nvCxnSpPr>
          <p:spPr>
            <a:xfrm>
              <a:off x="3229539" y="3996487"/>
              <a:ext cx="1450973" cy="5712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B0A53D29-F582-464C-9A34-289B54947C3C}"/>
                </a:ext>
              </a:extLst>
            </p:cNvPr>
            <p:cNvCxnSpPr>
              <a:cxnSpLocks/>
              <a:stCxn id="41" idx="6"/>
              <a:endCxn id="44" idx="2"/>
            </p:cNvCxnSpPr>
            <p:nvPr/>
          </p:nvCxnSpPr>
          <p:spPr>
            <a:xfrm>
              <a:off x="5503472" y="1407979"/>
              <a:ext cx="1276496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8DF24295-68EE-4B86-834E-B4273E13077D}"/>
                </a:ext>
              </a:extLst>
            </p:cNvPr>
            <p:cNvCxnSpPr>
              <a:cxnSpLocks/>
              <a:stCxn id="41" idx="6"/>
              <a:endCxn id="45" idx="1"/>
            </p:cNvCxnSpPr>
            <p:nvPr/>
          </p:nvCxnSpPr>
          <p:spPr>
            <a:xfrm>
              <a:off x="5503472" y="1407979"/>
              <a:ext cx="1397016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E24B7A67-6883-49D6-8301-DC754ED0A26B}"/>
                </a:ext>
              </a:extLst>
            </p:cNvPr>
            <p:cNvCxnSpPr>
              <a:cxnSpLocks/>
              <a:stCxn id="42" idx="6"/>
            </p:cNvCxnSpPr>
            <p:nvPr/>
          </p:nvCxnSpPr>
          <p:spPr>
            <a:xfrm flipV="1">
              <a:off x="5503472" y="2232452"/>
              <a:ext cx="1276496" cy="7554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1DF2C86A-4D91-4FDD-BFD6-D8774F5BA5D9}"/>
                </a:ext>
              </a:extLst>
            </p:cNvPr>
            <p:cNvCxnSpPr>
              <a:cxnSpLocks/>
              <a:stCxn id="42" idx="6"/>
              <a:endCxn id="45" idx="2"/>
            </p:cNvCxnSpPr>
            <p:nvPr/>
          </p:nvCxnSpPr>
          <p:spPr>
            <a:xfrm>
              <a:off x="5503472" y="2987858"/>
              <a:ext cx="1276496" cy="10086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B2B9D158-9C62-40E4-B075-38804C0780C2}"/>
                </a:ext>
              </a:extLst>
            </p:cNvPr>
            <p:cNvCxnSpPr>
              <a:cxnSpLocks/>
              <a:stCxn id="43" idx="6"/>
              <a:endCxn id="44" idx="3"/>
            </p:cNvCxnSpPr>
            <p:nvPr/>
          </p:nvCxnSpPr>
          <p:spPr>
            <a:xfrm flipV="1">
              <a:off x="5503472" y="2430459"/>
              <a:ext cx="1397016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0EC9F73A-AC73-4842-BA68-120174B47A63}"/>
                </a:ext>
              </a:extLst>
            </p:cNvPr>
            <p:cNvCxnSpPr>
              <a:cxnSpLocks/>
              <a:stCxn id="43" idx="6"/>
              <a:endCxn id="45" idx="3"/>
            </p:cNvCxnSpPr>
            <p:nvPr/>
          </p:nvCxnSpPr>
          <p:spPr>
            <a:xfrm flipV="1">
              <a:off x="5503472" y="4287447"/>
              <a:ext cx="1397016" cy="2802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BBE3598E-852E-4201-A406-B5302170E149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2158180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7CAA47A8-C480-4062-9580-D2AFB65FA364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4012551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260305BF-00F6-49E5-91A6-517E2AC81C60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2158672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563D9FFF-18CD-4D6A-ACAD-2C2AA83BBE3F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4004519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7404C799-8019-4799-AC96-11A6053256F4}"/>
                    </a:ext>
                  </a:extLst>
                </p:cNvPr>
                <p:cNvSpPr/>
                <p:nvPr/>
              </p:nvSpPr>
              <p:spPr>
                <a:xfrm>
                  <a:off x="8181448" y="1863120"/>
                  <a:ext cx="63341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8F1D9C78-540B-4152-9B3E-95B735D868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1448" y="1863120"/>
                  <a:ext cx="633419" cy="523693"/>
                </a:xfrm>
                <a:prstGeom prst="rect">
                  <a:avLst/>
                </a:prstGeom>
                <a:blipFill>
                  <a:blip r:embed="rId10"/>
                  <a:stretch>
                    <a:fillRect t="-2857" r="-15116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8885438B-43B6-4D52-BD38-D3005E35DEED}"/>
                    </a:ext>
                  </a:extLst>
                </p:cNvPr>
                <p:cNvSpPr/>
                <p:nvPr/>
              </p:nvSpPr>
              <p:spPr>
                <a:xfrm>
                  <a:off x="8181448" y="3692137"/>
                  <a:ext cx="64136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7B64610B-70DA-4F6D-A793-FB64D2AD89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1448" y="3692137"/>
                  <a:ext cx="641369" cy="523693"/>
                </a:xfrm>
                <a:prstGeom prst="rect">
                  <a:avLst/>
                </a:prstGeom>
                <a:blipFill>
                  <a:blip r:embed="rId11"/>
                  <a:stretch>
                    <a:fillRect t="-2817" r="-16092" b="-84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74C735B3-E085-4FC9-A330-20D46A1CD80B}"/>
                    </a:ext>
                  </a:extLst>
                </p:cNvPr>
                <p:cNvSpPr/>
                <p:nvPr/>
              </p:nvSpPr>
              <p:spPr>
                <a:xfrm>
                  <a:off x="1100335" y="1829190"/>
                  <a:ext cx="632640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7AEA20D7-6037-422C-9D35-20C3AC62BF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335" y="1829190"/>
                  <a:ext cx="632640" cy="523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DFA00B91-5F27-42C1-9C82-C8D13A74A60E}"/>
                    </a:ext>
                  </a:extLst>
                </p:cNvPr>
                <p:cNvSpPr/>
                <p:nvPr/>
              </p:nvSpPr>
              <p:spPr>
                <a:xfrm>
                  <a:off x="1100335" y="3575768"/>
                  <a:ext cx="640588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1993F7A4-F1B1-4052-B9A2-D9D6982D1E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335" y="3575768"/>
                  <a:ext cx="640588" cy="523693"/>
                </a:xfrm>
                <a:prstGeom prst="rect">
                  <a:avLst/>
                </a:prstGeom>
                <a:blipFill>
                  <a:blip r:embed="rId13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D7657C02-03E4-4136-BBE5-70934121A8DA}"/>
                </a:ext>
              </a:extLst>
            </p:cNvPr>
            <p:cNvSpPr txBox="1"/>
            <p:nvPr/>
          </p:nvSpPr>
          <p:spPr>
            <a:xfrm>
              <a:off x="2062450" y="4980220"/>
              <a:ext cx="1346640" cy="561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输入层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D42AE8D2-23CB-41E3-8DCE-084CCED1FCE4}"/>
                </a:ext>
              </a:extLst>
            </p:cNvPr>
            <p:cNvSpPr txBox="1"/>
            <p:nvPr/>
          </p:nvSpPr>
          <p:spPr>
            <a:xfrm>
              <a:off x="4388858" y="4980220"/>
              <a:ext cx="1346640" cy="561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隐藏层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6EEE723B-6655-4AEF-927A-88CBB8542BE7}"/>
                </a:ext>
              </a:extLst>
            </p:cNvPr>
            <p:cNvSpPr txBox="1"/>
            <p:nvPr/>
          </p:nvSpPr>
          <p:spPr>
            <a:xfrm>
              <a:off x="6752185" y="4980220"/>
              <a:ext cx="1346640" cy="561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输出层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2859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D93D5659-0BCE-4A53-AD02-247F4A0D0194}"/>
              </a:ext>
            </a:extLst>
          </p:cNvPr>
          <p:cNvSpPr/>
          <p:nvPr/>
        </p:nvSpPr>
        <p:spPr>
          <a:xfrm>
            <a:off x="7925639" y="343330"/>
            <a:ext cx="914400" cy="3791256"/>
          </a:xfrm>
          <a:prstGeom prst="roundRect">
            <a:avLst/>
          </a:prstGeom>
          <a:solidFill>
            <a:srgbClr val="DAE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4ED2B687-94F6-4485-A8B0-2010AEBB0366}"/>
              </a:ext>
            </a:extLst>
          </p:cNvPr>
          <p:cNvSpPr/>
          <p:nvPr/>
        </p:nvSpPr>
        <p:spPr>
          <a:xfrm>
            <a:off x="1020170" y="343331"/>
            <a:ext cx="914400" cy="3791256"/>
          </a:xfrm>
          <a:prstGeom prst="roundRect">
            <a:avLst/>
          </a:prstGeom>
          <a:solidFill>
            <a:srgbClr val="DAE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3873538-AD28-407B-926A-8A3F4E8C6D12}"/>
              </a:ext>
            </a:extLst>
          </p:cNvPr>
          <p:cNvSpPr/>
          <p:nvPr/>
        </p:nvSpPr>
        <p:spPr>
          <a:xfrm>
            <a:off x="4420819" y="343330"/>
            <a:ext cx="914400" cy="3791256"/>
          </a:xfrm>
          <a:prstGeom prst="roundRect">
            <a:avLst/>
          </a:prstGeom>
          <a:solidFill>
            <a:srgbClr val="DAE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F2087898-C48E-4A09-9883-AD12B20007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9876" y="1038998"/>
                <a:ext cx="677120" cy="677120"/>
              </a:xfrm>
              <a:prstGeom prst="ellipse">
                <a:avLst/>
              </a:prstGeom>
              <a:solidFill>
                <a:srgbClr val="FFFF9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F2087898-C48E-4A09-9883-AD12B2000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876" y="1038998"/>
                <a:ext cx="677120" cy="67712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D430140-18F8-4B5D-B32D-3D1E1FD7BE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9876" y="2566901"/>
                <a:ext cx="677120" cy="677120"/>
              </a:xfrm>
              <a:prstGeom prst="ellipse">
                <a:avLst/>
              </a:prstGeom>
              <a:solidFill>
                <a:srgbClr val="FFFF9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D430140-18F8-4B5D-B32D-3D1E1FD7B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876" y="2566901"/>
                <a:ext cx="677120" cy="67712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5559074B-C352-4CCA-B34D-E99D7242F1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3439" y="437114"/>
                <a:ext cx="677120" cy="677120"/>
              </a:xfrm>
              <a:prstGeom prst="ellipse">
                <a:avLst/>
              </a:prstGeom>
              <a:solidFill>
                <a:srgbClr val="A8EFC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5559074B-C352-4CCA-B34D-E99D7242F1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439" y="437114"/>
                <a:ext cx="677120" cy="67712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EA75236B-7728-4BD5-A7BF-86A355F0A7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3439" y="1737016"/>
                <a:ext cx="677120" cy="677120"/>
              </a:xfrm>
              <a:prstGeom prst="ellipse">
                <a:avLst/>
              </a:prstGeom>
              <a:solidFill>
                <a:srgbClr val="A8EFC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EA75236B-7728-4BD5-A7BF-86A355F0A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439" y="1737016"/>
                <a:ext cx="677120" cy="67712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D03C3A42-CC28-44DC-8895-B8AE04C454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3439" y="3036918"/>
                <a:ext cx="677120" cy="677120"/>
              </a:xfrm>
              <a:prstGeom prst="ellipse">
                <a:avLst/>
              </a:prstGeom>
              <a:solidFill>
                <a:srgbClr val="A8EFC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D03C3A42-CC28-44DC-8895-B8AE04C454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439" y="3036918"/>
                <a:ext cx="677120" cy="67712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ECF80959-A636-4643-A53F-F1D2FCE6FD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51041" y="1038998"/>
                <a:ext cx="677120" cy="677120"/>
              </a:xfrm>
              <a:prstGeom prst="ellipse">
                <a:avLst/>
              </a:prstGeom>
              <a:solidFill>
                <a:srgbClr val="DED5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ECF80959-A636-4643-A53F-F1D2FCE6FD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041" y="1038998"/>
                <a:ext cx="677120" cy="67712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A70D7CB8-2590-42BE-8FCA-E9CA49D89E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51041" y="2566901"/>
                <a:ext cx="677120" cy="677120"/>
              </a:xfrm>
              <a:prstGeom prst="ellipse">
                <a:avLst/>
              </a:prstGeom>
              <a:solidFill>
                <a:srgbClr val="DED5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A70D7CB8-2590-42BE-8FCA-E9CA49D89E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041" y="2566901"/>
                <a:ext cx="677120" cy="67712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19381F88-7235-4285-AC49-893407F79B4B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1776996" y="775674"/>
            <a:ext cx="2776443" cy="60188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A73B6754-71FC-4251-BBFC-34759E63EECD}"/>
              </a:ext>
            </a:extLst>
          </p:cNvPr>
          <p:cNvCxnSpPr>
            <a:cxnSpLocks/>
            <a:stCxn id="51" idx="6"/>
            <a:endCxn id="54" idx="1"/>
          </p:cNvCxnSpPr>
          <p:nvPr/>
        </p:nvCxnSpPr>
        <p:spPr>
          <a:xfrm>
            <a:off x="1776996" y="1377558"/>
            <a:ext cx="2875605" cy="45862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E23328AC-BF3A-4816-98FA-AA1294AD2F2D}"/>
              </a:ext>
            </a:extLst>
          </p:cNvPr>
          <p:cNvCxnSpPr>
            <a:cxnSpLocks/>
            <a:stCxn id="51" idx="6"/>
            <a:endCxn id="55" idx="1"/>
          </p:cNvCxnSpPr>
          <p:nvPr/>
        </p:nvCxnSpPr>
        <p:spPr>
          <a:xfrm>
            <a:off x="1776996" y="1377558"/>
            <a:ext cx="2875605" cy="1758522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B87B68A9-5C02-4087-82DE-A10F867364D1}"/>
              </a:ext>
            </a:extLst>
          </p:cNvPr>
          <p:cNvCxnSpPr>
            <a:cxnSpLocks/>
            <a:stCxn id="52" idx="6"/>
            <a:endCxn id="53" idx="3"/>
          </p:cNvCxnSpPr>
          <p:nvPr/>
        </p:nvCxnSpPr>
        <p:spPr>
          <a:xfrm flipV="1">
            <a:off x="1776996" y="1015072"/>
            <a:ext cx="2875605" cy="1890389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33691BC4-8D97-410A-9250-C44C06581F67}"/>
              </a:ext>
            </a:extLst>
          </p:cNvPr>
          <p:cNvCxnSpPr>
            <a:cxnSpLocks/>
            <a:stCxn id="52" idx="6"/>
            <a:endCxn id="54" idx="3"/>
          </p:cNvCxnSpPr>
          <p:nvPr/>
        </p:nvCxnSpPr>
        <p:spPr>
          <a:xfrm flipV="1">
            <a:off x="1776996" y="2314974"/>
            <a:ext cx="2875605" cy="59048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6C20A32A-ADAA-4348-9918-0F0FE52DDDDF}"/>
              </a:ext>
            </a:extLst>
          </p:cNvPr>
          <p:cNvCxnSpPr>
            <a:cxnSpLocks/>
            <a:stCxn id="52" idx="6"/>
            <a:endCxn id="55" idx="2"/>
          </p:cNvCxnSpPr>
          <p:nvPr/>
        </p:nvCxnSpPr>
        <p:spPr>
          <a:xfrm>
            <a:off x="1776996" y="2905461"/>
            <a:ext cx="2776443" cy="47001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C11F5BA-0264-442F-90E9-E43D274F355E}"/>
              </a:ext>
            </a:extLst>
          </p:cNvPr>
          <p:cNvCxnSpPr>
            <a:cxnSpLocks/>
            <a:stCxn id="53" idx="6"/>
            <a:endCxn id="56" idx="2"/>
          </p:cNvCxnSpPr>
          <p:nvPr/>
        </p:nvCxnSpPr>
        <p:spPr>
          <a:xfrm>
            <a:off x="5230559" y="775674"/>
            <a:ext cx="2820482" cy="60188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F13434E1-C9B8-42F5-B4B9-3D3969FABACB}"/>
              </a:ext>
            </a:extLst>
          </p:cNvPr>
          <p:cNvCxnSpPr>
            <a:cxnSpLocks/>
            <a:stCxn id="53" idx="6"/>
            <a:endCxn id="57" idx="1"/>
          </p:cNvCxnSpPr>
          <p:nvPr/>
        </p:nvCxnSpPr>
        <p:spPr>
          <a:xfrm>
            <a:off x="5230559" y="775674"/>
            <a:ext cx="2919644" cy="1890389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96120ED0-DE71-41E7-A0DA-EAFD43A45CDB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5230559" y="1509015"/>
            <a:ext cx="2820482" cy="56656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D48510B3-8007-478E-AC4D-C856FA769781}"/>
              </a:ext>
            </a:extLst>
          </p:cNvPr>
          <p:cNvCxnSpPr>
            <a:cxnSpLocks/>
            <a:stCxn id="54" idx="6"/>
            <a:endCxn id="57" idx="2"/>
          </p:cNvCxnSpPr>
          <p:nvPr/>
        </p:nvCxnSpPr>
        <p:spPr>
          <a:xfrm>
            <a:off x="5230559" y="2075576"/>
            <a:ext cx="2820482" cy="82988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9DAE3E39-6445-433E-886E-8A1CE885FF90}"/>
              </a:ext>
            </a:extLst>
          </p:cNvPr>
          <p:cNvCxnSpPr>
            <a:cxnSpLocks/>
            <a:stCxn id="55" idx="6"/>
            <a:endCxn id="56" idx="3"/>
          </p:cNvCxnSpPr>
          <p:nvPr/>
        </p:nvCxnSpPr>
        <p:spPr>
          <a:xfrm flipV="1">
            <a:off x="5230559" y="1616956"/>
            <a:ext cx="2919644" cy="1758522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3144B35B-AEDE-4B67-A836-5DFFFBF3776F}"/>
              </a:ext>
            </a:extLst>
          </p:cNvPr>
          <p:cNvCxnSpPr>
            <a:cxnSpLocks/>
            <a:stCxn id="55" idx="6"/>
            <a:endCxn id="57" idx="3"/>
          </p:cNvCxnSpPr>
          <p:nvPr/>
        </p:nvCxnSpPr>
        <p:spPr>
          <a:xfrm flipV="1">
            <a:off x="5230559" y="3144859"/>
            <a:ext cx="2919644" cy="230619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3907A8E0-1AF4-40E2-9FD9-C89D398C875C}"/>
              </a:ext>
            </a:extLst>
          </p:cNvPr>
          <p:cNvCxnSpPr>
            <a:cxnSpLocks/>
          </p:cNvCxnSpPr>
          <p:nvPr/>
        </p:nvCxnSpPr>
        <p:spPr>
          <a:xfrm>
            <a:off x="538640" y="1392929"/>
            <a:ext cx="551234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3FDBAC34-1B50-4750-B7EA-8050BA88EFA2}"/>
              </a:ext>
            </a:extLst>
          </p:cNvPr>
          <p:cNvCxnSpPr>
            <a:cxnSpLocks/>
          </p:cNvCxnSpPr>
          <p:nvPr/>
        </p:nvCxnSpPr>
        <p:spPr>
          <a:xfrm>
            <a:off x="538640" y="2918679"/>
            <a:ext cx="551234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799D7864-46F5-4CB3-9D6C-C8DD6AE8E379}"/>
              </a:ext>
            </a:extLst>
          </p:cNvPr>
          <p:cNvCxnSpPr>
            <a:cxnSpLocks/>
          </p:cNvCxnSpPr>
          <p:nvPr/>
        </p:nvCxnSpPr>
        <p:spPr>
          <a:xfrm>
            <a:off x="8729195" y="1393333"/>
            <a:ext cx="551234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69A9B762-AB33-4750-BC7F-4821C8A1563E}"/>
              </a:ext>
            </a:extLst>
          </p:cNvPr>
          <p:cNvCxnSpPr>
            <a:cxnSpLocks/>
          </p:cNvCxnSpPr>
          <p:nvPr/>
        </p:nvCxnSpPr>
        <p:spPr>
          <a:xfrm>
            <a:off x="8729195" y="2912070"/>
            <a:ext cx="551234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8F1D9C78-540B-4152-9B3E-95B735D86877}"/>
                  </a:ext>
                </a:extLst>
              </p:cNvPr>
              <p:cNvSpPr/>
              <p:nvPr/>
            </p:nvSpPr>
            <p:spPr>
              <a:xfrm>
                <a:off x="9374570" y="1209060"/>
                <a:ext cx="52116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8F1D9C78-540B-4152-9B3E-95B735D868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4570" y="1209060"/>
                <a:ext cx="521168" cy="430887"/>
              </a:xfrm>
              <a:prstGeom prst="rect">
                <a:avLst/>
              </a:prstGeom>
              <a:blipFill>
                <a:blip r:embed="rId9"/>
                <a:stretch>
                  <a:fillRect t="-2817" r="-15294" b="-845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7B64610B-70DA-4F6D-A793-FB64D2AD89C6}"/>
                  </a:ext>
                </a:extLst>
              </p:cNvPr>
              <p:cNvSpPr/>
              <p:nvPr/>
            </p:nvSpPr>
            <p:spPr>
              <a:xfrm>
                <a:off x="9374570" y="2666063"/>
                <a:ext cx="52770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7B64610B-70DA-4F6D-A793-FB64D2AD8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4570" y="2666063"/>
                <a:ext cx="527709" cy="430887"/>
              </a:xfrm>
              <a:prstGeom prst="rect">
                <a:avLst/>
              </a:prstGeom>
              <a:blipFill>
                <a:blip r:embed="rId10"/>
                <a:stretch>
                  <a:fillRect t="-2817" r="-16279" b="-845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7AEA20D7-6037-422C-9D35-20C3AC62BF77}"/>
                  </a:ext>
                </a:extLst>
              </p:cNvPr>
              <p:cNvSpPr/>
              <p:nvPr/>
            </p:nvSpPr>
            <p:spPr>
              <a:xfrm>
                <a:off x="501053" y="1352976"/>
                <a:ext cx="52052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7AEA20D7-6037-422C-9D35-20C3AC62B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53" y="1352976"/>
                <a:ext cx="52052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1993F7A4-F1B1-4052-B9A2-D9D6982D1E73}"/>
                  </a:ext>
                </a:extLst>
              </p:cNvPr>
              <p:cNvSpPr/>
              <p:nvPr/>
            </p:nvSpPr>
            <p:spPr>
              <a:xfrm>
                <a:off x="512421" y="2929415"/>
                <a:ext cx="52706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1993F7A4-F1B1-4052-B9A2-D9D6982D1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21" y="2929415"/>
                <a:ext cx="527068" cy="430887"/>
              </a:xfrm>
              <a:prstGeom prst="rect">
                <a:avLst/>
              </a:prstGeom>
              <a:blipFill>
                <a:blip r:embed="rId12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F78D4E60-2402-46FD-A136-42FB7FDEC8E1}"/>
                  </a:ext>
                </a:extLst>
              </p:cNvPr>
              <p:cNvSpPr txBox="1"/>
              <p:nvPr/>
            </p:nvSpPr>
            <p:spPr>
              <a:xfrm rot="3000000">
                <a:off x="5068806" y="4916318"/>
                <a:ext cx="2040406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altLang="zh-CN" sz="2400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F78D4E60-2402-46FD-A136-42FB7FDEC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000000">
                <a:off x="5068806" y="4916318"/>
                <a:ext cx="2040406" cy="4866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0F6E520-DA14-46FC-BFE0-1D10330EC4F1}"/>
                  </a:ext>
                </a:extLst>
              </p:cNvPr>
              <p:cNvSpPr txBox="1"/>
              <p:nvPr/>
            </p:nvSpPr>
            <p:spPr>
              <a:xfrm rot="3000000">
                <a:off x="8708065" y="5094034"/>
                <a:ext cx="2272738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sof</m:t>
                    </m:r>
                  </m:oMath>
                </a14:m>
                <a:r>
                  <a:rPr lang="en-CA" sz="2400" dirty="0" err="1"/>
                  <a:t>tmax</a:t>
                </a:r>
                <a:r>
                  <a:rPr lang="en-CA" sz="24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CA" sz="2400" dirty="0"/>
                  <a:t>)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0F6E520-DA14-46FC-BFE0-1D10330EC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000000">
                <a:off x="8708065" y="5094034"/>
                <a:ext cx="2272738" cy="384657"/>
              </a:xfrm>
              <a:prstGeom prst="rect">
                <a:avLst/>
              </a:prstGeom>
              <a:blipFill>
                <a:blip r:embed="rId14"/>
                <a:stretch>
                  <a:fillRect l="-7958" t="-5810" r="-9343" b="-122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CF7BCF3F-5D6B-4D5B-AD27-882C788F98AF}"/>
                  </a:ext>
                </a:extLst>
              </p:cNvPr>
              <p:cNvSpPr txBox="1"/>
              <p:nvPr/>
            </p:nvSpPr>
            <p:spPr>
              <a:xfrm rot="3000000">
                <a:off x="6667454" y="5310508"/>
                <a:ext cx="3216832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CF7BCF3F-5D6B-4D5B-AD27-882C788F9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000000">
                <a:off x="6667454" y="5310508"/>
                <a:ext cx="3216832" cy="47699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21ED32B6-3601-4FAA-B914-8D959EF28D6E}"/>
                  </a:ext>
                </a:extLst>
              </p:cNvPr>
              <p:cNvSpPr txBox="1"/>
              <p:nvPr/>
            </p:nvSpPr>
            <p:spPr>
              <a:xfrm rot="3023504">
                <a:off x="2973474" y="5306881"/>
                <a:ext cx="3094457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21ED32B6-3601-4FAA-B914-8D959EF28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023504">
                <a:off x="2973474" y="5306881"/>
                <a:ext cx="3094457" cy="47699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53B269F-ECEE-41FD-B45E-D9072891FBFD}"/>
                  </a:ext>
                </a:extLst>
              </p:cNvPr>
              <p:cNvSpPr txBox="1"/>
              <p:nvPr/>
            </p:nvSpPr>
            <p:spPr>
              <a:xfrm>
                <a:off x="-22208" y="4845464"/>
                <a:ext cx="1042378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53B269F-ECEE-41FD-B45E-D9072891F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208" y="4845464"/>
                <a:ext cx="1042378" cy="47699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0AE0EEDC-7B13-480E-9719-7320752ECCE9}"/>
                  </a:ext>
                </a:extLst>
              </p:cNvPr>
              <p:cNvSpPr txBox="1"/>
              <p:nvPr/>
            </p:nvSpPr>
            <p:spPr>
              <a:xfrm>
                <a:off x="2036459" y="4845464"/>
                <a:ext cx="609686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0AE0EEDC-7B13-480E-9719-7320752EC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459" y="4845464"/>
                <a:ext cx="609686" cy="476990"/>
              </a:xfrm>
              <a:prstGeom prst="rect">
                <a:avLst/>
              </a:prstGeom>
              <a:blipFill>
                <a:blip r:embed="rId18"/>
                <a:stretch>
                  <a:fillRect r="-13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6CAAB01E-7808-4FBF-B531-10FA5FC8507D}"/>
                  </a:ext>
                </a:extLst>
              </p:cNvPr>
              <p:cNvSpPr txBox="1"/>
              <p:nvPr/>
            </p:nvSpPr>
            <p:spPr>
              <a:xfrm>
                <a:off x="10291931" y="1934099"/>
                <a:ext cx="11274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/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6CAAB01E-7808-4FBF-B531-10FA5FC85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1931" y="1934099"/>
                <a:ext cx="1127485" cy="461665"/>
              </a:xfrm>
              <a:prstGeom prst="rect">
                <a:avLst/>
              </a:prstGeom>
              <a:blipFill>
                <a:blip r:embed="rId19"/>
                <a:stretch>
                  <a:fillRect l="-1081" t="-3947" r="-35676" b="-171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任意多边形: 形状 82">
            <a:extLst>
              <a:ext uri="{FF2B5EF4-FFF2-40B4-BE49-F238E27FC236}">
                <a16:creationId xmlns:a16="http://schemas.microsoft.com/office/drawing/2014/main" id="{342F4B08-A338-4180-8032-0E98DF5EC269}"/>
              </a:ext>
            </a:extLst>
          </p:cNvPr>
          <p:cNvSpPr/>
          <p:nvPr/>
        </p:nvSpPr>
        <p:spPr>
          <a:xfrm rot="10800000">
            <a:off x="9867880" y="1076616"/>
            <a:ext cx="372087" cy="2125156"/>
          </a:xfrm>
          <a:custGeom>
            <a:avLst/>
            <a:gdLst>
              <a:gd name="connsiteX0" fmla="*/ 152394 w 226143"/>
              <a:gd name="connsiteY0" fmla="*/ 0 h 914400"/>
              <a:gd name="connsiteX1" fmla="*/ 226143 w 226143"/>
              <a:gd name="connsiteY1" fmla="*/ 0 h 914400"/>
              <a:gd name="connsiteX2" fmla="*/ 226143 w 226143"/>
              <a:gd name="connsiteY2" fmla="*/ 914400 h 914400"/>
              <a:gd name="connsiteX3" fmla="*/ 152394 w 226143"/>
              <a:gd name="connsiteY3" fmla="*/ 914400 h 914400"/>
              <a:gd name="connsiteX4" fmla="*/ 76197 w 226143"/>
              <a:gd name="connsiteY4" fmla="*/ 838203 h 914400"/>
              <a:gd name="connsiteX5" fmla="*/ 76197 w 226143"/>
              <a:gd name="connsiteY5" fmla="*/ 533397 h 914400"/>
              <a:gd name="connsiteX6" fmla="*/ 0 w 226143"/>
              <a:gd name="connsiteY6" fmla="*/ 457200 h 914400"/>
              <a:gd name="connsiteX7" fmla="*/ 76197 w 226143"/>
              <a:gd name="connsiteY7" fmla="*/ 381003 h 914400"/>
              <a:gd name="connsiteX8" fmla="*/ 76197 w 226143"/>
              <a:gd name="connsiteY8" fmla="*/ 76197 h 914400"/>
              <a:gd name="connsiteX9" fmla="*/ 152394 w 226143"/>
              <a:gd name="connsiteY9" fmla="*/ 0 h 914400"/>
              <a:gd name="connsiteX0" fmla="*/ 226143 w 255871"/>
              <a:gd name="connsiteY0" fmla="*/ 0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2424 h 914400"/>
              <a:gd name="connsiteX0" fmla="*/ 229299 w 255871"/>
              <a:gd name="connsiteY0" fmla="*/ 914379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2424 h 914400"/>
              <a:gd name="connsiteX0" fmla="*/ 229299 w 257110"/>
              <a:gd name="connsiteY0" fmla="*/ 915568 h 915589"/>
              <a:gd name="connsiteX1" fmla="*/ 226143 w 257110"/>
              <a:gd name="connsiteY1" fmla="*/ 915589 h 915589"/>
              <a:gd name="connsiteX2" fmla="*/ 152394 w 257110"/>
              <a:gd name="connsiteY2" fmla="*/ 915589 h 915589"/>
              <a:gd name="connsiteX3" fmla="*/ 76197 w 257110"/>
              <a:gd name="connsiteY3" fmla="*/ 839392 h 915589"/>
              <a:gd name="connsiteX4" fmla="*/ 76197 w 257110"/>
              <a:gd name="connsiteY4" fmla="*/ 534586 h 915589"/>
              <a:gd name="connsiteX5" fmla="*/ 0 w 257110"/>
              <a:gd name="connsiteY5" fmla="*/ 458389 h 915589"/>
              <a:gd name="connsiteX6" fmla="*/ 76197 w 257110"/>
              <a:gd name="connsiteY6" fmla="*/ 382192 h 915589"/>
              <a:gd name="connsiteX7" fmla="*/ 76197 w 257110"/>
              <a:gd name="connsiteY7" fmla="*/ 77386 h 915589"/>
              <a:gd name="connsiteX8" fmla="*/ 152394 w 257110"/>
              <a:gd name="connsiteY8" fmla="*/ 1189 h 915589"/>
              <a:gd name="connsiteX9" fmla="*/ 257110 w 257110"/>
              <a:gd name="connsiteY9" fmla="*/ 0 h 915589"/>
              <a:gd name="connsiteX0" fmla="*/ 229299 w 232336"/>
              <a:gd name="connsiteY0" fmla="*/ 914845 h 914866"/>
              <a:gd name="connsiteX1" fmla="*/ 226143 w 232336"/>
              <a:gd name="connsiteY1" fmla="*/ 914866 h 914866"/>
              <a:gd name="connsiteX2" fmla="*/ 152394 w 232336"/>
              <a:gd name="connsiteY2" fmla="*/ 914866 h 914866"/>
              <a:gd name="connsiteX3" fmla="*/ 76197 w 232336"/>
              <a:gd name="connsiteY3" fmla="*/ 838669 h 914866"/>
              <a:gd name="connsiteX4" fmla="*/ 76197 w 232336"/>
              <a:gd name="connsiteY4" fmla="*/ 533863 h 914866"/>
              <a:gd name="connsiteX5" fmla="*/ 0 w 232336"/>
              <a:gd name="connsiteY5" fmla="*/ 457666 h 914866"/>
              <a:gd name="connsiteX6" fmla="*/ 76197 w 232336"/>
              <a:gd name="connsiteY6" fmla="*/ 381469 h 914866"/>
              <a:gd name="connsiteX7" fmla="*/ 76197 w 232336"/>
              <a:gd name="connsiteY7" fmla="*/ 76663 h 914866"/>
              <a:gd name="connsiteX8" fmla="*/ 152394 w 232336"/>
              <a:gd name="connsiteY8" fmla="*/ 466 h 914866"/>
              <a:gd name="connsiteX9" fmla="*/ 232336 w 232336"/>
              <a:gd name="connsiteY9" fmla="*/ 0 h 914866"/>
              <a:gd name="connsiteX0" fmla="*/ 229299 w 229299"/>
              <a:gd name="connsiteY0" fmla="*/ 914845 h 914866"/>
              <a:gd name="connsiteX1" fmla="*/ 226143 w 229299"/>
              <a:gd name="connsiteY1" fmla="*/ 914866 h 914866"/>
              <a:gd name="connsiteX2" fmla="*/ 152394 w 229299"/>
              <a:gd name="connsiteY2" fmla="*/ 914866 h 914866"/>
              <a:gd name="connsiteX3" fmla="*/ 76197 w 229299"/>
              <a:gd name="connsiteY3" fmla="*/ 838669 h 914866"/>
              <a:gd name="connsiteX4" fmla="*/ 76197 w 229299"/>
              <a:gd name="connsiteY4" fmla="*/ 533863 h 914866"/>
              <a:gd name="connsiteX5" fmla="*/ 0 w 229299"/>
              <a:gd name="connsiteY5" fmla="*/ 457666 h 914866"/>
              <a:gd name="connsiteX6" fmla="*/ 76197 w 229299"/>
              <a:gd name="connsiteY6" fmla="*/ 381469 h 914866"/>
              <a:gd name="connsiteX7" fmla="*/ 76197 w 229299"/>
              <a:gd name="connsiteY7" fmla="*/ 76663 h 914866"/>
              <a:gd name="connsiteX8" fmla="*/ 152394 w 229299"/>
              <a:gd name="connsiteY8" fmla="*/ 466 h 914866"/>
              <a:gd name="connsiteX9" fmla="*/ 222427 w 229299"/>
              <a:gd name="connsiteY9" fmla="*/ 0 h 914866"/>
              <a:gd name="connsiteX0" fmla="*/ 229299 w 229859"/>
              <a:gd name="connsiteY0" fmla="*/ 914845 h 914866"/>
              <a:gd name="connsiteX1" fmla="*/ 226143 w 229859"/>
              <a:gd name="connsiteY1" fmla="*/ 914866 h 914866"/>
              <a:gd name="connsiteX2" fmla="*/ 152394 w 229859"/>
              <a:gd name="connsiteY2" fmla="*/ 914866 h 914866"/>
              <a:gd name="connsiteX3" fmla="*/ 76197 w 229859"/>
              <a:gd name="connsiteY3" fmla="*/ 838669 h 914866"/>
              <a:gd name="connsiteX4" fmla="*/ 76197 w 229859"/>
              <a:gd name="connsiteY4" fmla="*/ 533863 h 914866"/>
              <a:gd name="connsiteX5" fmla="*/ 0 w 229859"/>
              <a:gd name="connsiteY5" fmla="*/ 457666 h 914866"/>
              <a:gd name="connsiteX6" fmla="*/ 76197 w 229859"/>
              <a:gd name="connsiteY6" fmla="*/ 381469 h 914866"/>
              <a:gd name="connsiteX7" fmla="*/ 76197 w 229859"/>
              <a:gd name="connsiteY7" fmla="*/ 76663 h 914866"/>
              <a:gd name="connsiteX8" fmla="*/ 152394 w 229859"/>
              <a:gd name="connsiteY8" fmla="*/ 466 h 914866"/>
              <a:gd name="connsiteX9" fmla="*/ 229859 w 229859"/>
              <a:gd name="connsiteY9" fmla="*/ 0 h 91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859" h="914866">
                <a:moveTo>
                  <a:pt x="229299" y="914845"/>
                </a:moveTo>
                <a:lnTo>
                  <a:pt x="226143" y="914866"/>
                </a:lnTo>
                <a:lnTo>
                  <a:pt x="152394" y="914866"/>
                </a:lnTo>
                <a:cubicBezTo>
                  <a:pt x="110312" y="914866"/>
                  <a:pt x="76197" y="880751"/>
                  <a:pt x="76197" y="838669"/>
                </a:cubicBezTo>
                <a:lnTo>
                  <a:pt x="76197" y="533863"/>
                </a:lnTo>
                <a:cubicBezTo>
                  <a:pt x="76197" y="491781"/>
                  <a:pt x="42082" y="457666"/>
                  <a:pt x="0" y="457666"/>
                </a:cubicBezTo>
                <a:cubicBezTo>
                  <a:pt x="42082" y="457666"/>
                  <a:pt x="76197" y="423551"/>
                  <a:pt x="76197" y="381469"/>
                </a:cubicBezTo>
                <a:lnTo>
                  <a:pt x="76197" y="76663"/>
                </a:lnTo>
                <a:cubicBezTo>
                  <a:pt x="76197" y="34581"/>
                  <a:pt x="110312" y="466"/>
                  <a:pt x="152394" y="466"/>
                </a:cubicBezTo>
                <a:lnTo>
                  <a:pt x="229859" y="0"/>
                </a:ln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4D19F6E3-DDB8-4C19-84FD-13DC3604C2D6}"/>
              </a:ext>
            </a:extLst>
          </p:cNvPr>
          <p:cNvCxnSpPr>
            <a:cxnSpLocks/>
          </p:cNvCxnSpPr>
          <p:nvPr/>
        </p:nvCxnSpPr>
        <p:spPr>
          <a:xfrm>
            <a:off x="959218" y="5114807"/>
            <a:ext cx="958435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8B9D412B-4EFB-4512-A6E6-517D7BA6CCB1}"/>
              </a:ext>
            </a:extLst>
          </p:cNvPr>
          <p:cNvCxnSpPr>
            <a:cxnSpLocks/>
          </p:cNvCxnSpPr>
          <p:nvPr/>
        </p:nvCxnSpPr>
        <p:spPr>
          <a:xfrm>
            <a:off x="2839920" y="5114807"/>
            <a:ext cx="958435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627EECFD-FACA-4BA6-A0D9-074F8FA01CF3}"/>
              </a:ext>
            </a:extLst>
          </p:cNvPr>
          <p:cNvCxnSpPr>
            <a:cxnSpLocks/>
          </p:cNvCxnSpPr>
          <p:nvPr/>
        </p:nvCxnSpPr>
        <p:spPr>
          <a:xfrm>
            <a:off x="4676437" y="5114807"/>
            <a:ext cx="958435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E6A43857-9DD5-409D-8F88-BABF2F1DDC7D}"/>
              </a:ext>
            </a:extLst>
          </p:cNvPr>
          <p:cNvCxnSpPr>
            <a:cxnSpLocks/>
          </p:cNvCxnSpPr>
          <p:nvPr/>
        </p:nvCxnSpPr>
        <p:spPr>
          <a:xfrm>
            <a:off x="6519501" y="5114807"/>
            <a:ext cx="958435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80F4EFD9-CB29-48D2-93D8-CDF861363EE4}"/>
              </a:ext>
            </a:extLst>
          </p:cNvPr>
          <p:cNvCxnSpPr>
            <a:cxnSpLocks/>
          </p:cNvCxnSpPr>
          <p:nvPr/>
        </p:nvCxnSpPr>
        <p:spPr>
          <a:xfrm>
            <a:off x="8300140" y="5114807"/>
            <a:ext cx="958435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连接符: 曲线 89">
            <a:extLst>
              <a:ext uri="{FF2B5EF4-FFF2-40B4-BE49-F238E27FC236}">
                <a16:creationId xmlns:a16="http://schemas.microsoft.com/office/drawing/2014/main" id="{06013BC3-1D00-49BC-AAC5-071052718BE5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9991766" y="2538702"/>
            <a:ext cx="1083672" cy="2624034"/>
          </a:xfrm>
          <a:prstGeom prst="curvedConnector2">
            <a:avLst/>
          </a:prstGeom>
          <a:ln w="3810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182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D93D5659-0BCE-4A53-AD02-247F4A0D0194}"/>
              </a:ext>
            </a:extLst>
          </p:cNvPr>
          <p:cNvSpPr/>
          <p:nvPr/>
        </p:nvSpPr>
        <p:spPr>
          <a:xfrm>
            <a:off x="8230437" y="61978"/>
            <a:ext cx="914400" cy="3791256"/>
          </a:xfrm>
          <a:prstGeom prst="roundRect">
            <a:avLst/>
          </a:prstGeom>
          <a:solidFill>
            <a:srgbClr val="DAE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4ED2B687-94F6-4485-A8B0-2010AEBB0366}"/>
              </a:ext>
            </a:extLst>
          </p:cNvPr>
          <p:cNvSpPr/>
          <p:nvPr/>
        </p:nvSpPr>
        <p:spPr>
          <a:xfrm>
            <a:off x="576472" y="61979"/>
            <a:ext cx="914400" cy="3791256"/>
          </a:xfrm>
          <a:prstGeom prst="roundRect">
            <a:avLst/>
          </a:prstGeom>
          <a:solidFill>
            <a:srgbClr val="DAE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3873538-AD28-407B-926A-8A3F4E8C6D12}"/>
              </a:ext>
            </a:extLst>
          </p:cNvPr>
          <p:cNvSpPr/>
          <p:nvPr/>
        </p:nvSpPr>
        <p:spPr>
          <a:xfrm>
            <a:off x="4405396" y="61978"/>
            <a:ext cx="914400" cy="3791256"/>
          </a:xfrm>
          <a:prstGeom prst="roundRect">
            <a:avLst/>
          </a:prstGeom>
          <a:solidFill>
            <a:srgbClr val="DAE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F2087898-C48E-4A09-9883-AD12B20007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6178" y="757646"/>
                <a:ext cx="677120" cy="677120"/>
              </a:xfrm>
              <a:prstGeom prst="ellipse">
                <a:avLst/>
              </a:prstGeom>
              <a:solidFill>
                <a:srgbClr val="FFFF9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F2087898-C48E-4A09-9883-AD12B2000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78" y="757646"/>
                <a:ext cx="677120" cy="67712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D430140-18F8-4B5D-B32D-3D1E1FD7BE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6178" y="2285549"/>
                <a:ext cx="677120" cy="677120"/>
              </a:xfrm>
              <a:prstGeom prst="ellipse">
                <a:avLst/>
              </a:prstGeom>
              <a:solidFill>
                <a:srgbClr val="FFFF9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D430140-18F8-4B5D-B32D-3D1E1FD7B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78" y="2285549"/>
                <a:ext cx="677120" cy="67712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5559074B-C352-4CCA-B34D-E99D7242F1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38016" y="155762"/>
                <a:ext cx="677120" cy="677120"/>
              </a:xfrm>
              <a:prstGeom prst="ellipse">
                <a:avLst/>
              </a:prstGeom>
              <a:solidFill>
                <a:srgbClr val="A8EFC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5559074B-C352-4CCA-B34D-E99D7242F1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016" y="155762"/>
                <a:ext cx="677120" cy="67712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EA75236B-7728-4BD5-A7BF-86A355F0A7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38016" y="1455664"/>
                <a:ext cx="677120" cy="677120"/>
              </a:xfrm>
              <a:prstGeom prst="ellipse">
                <a:avLst/>
              </a:prstGeom>
              <a:solidFill>
                <a:srgbClr val="A8EFC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EA75236B-7728-4BD5-A7BF-86A355F0A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016" y="1455664"/>
                <a:ext cx="677120" cy="67712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D03C3A42-CC28-44DC-8895-B8AE04C454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38016" y="2755566"/>
                <a:ext cx="677120" cy="677120"/>
              </a:xfrm>
              <a:prstGeom prst="ellipse">
                <a:avLst/>
              </a:prstGeom>
              <a:solidFill>
                <a:srgbClr val="A8EFC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D03C3A42-CC28-44DC-8895-B8AE04C454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016" y="2755566"/>
                <a:ext cx="677120" cy="67712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ECF80959-A636-4643-A53F-F1D2FCE6FD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55839" y="757646"/>
                <a:ext cx="677120" cy="677120"/>
              </a:xfrm>
              <a:prstGeom prst="ellipse">
                <a:avLst/>
              </a:prstGeom>
              <a:solidFill>
                <a:srgbClr val="DED5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ECF80959-A636-4643-A53F-F1D2FCE6FD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839" y="757646"/>
                <a:ext cx="677120" cy="67712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A70D7CB8-2590-42BE-8FCA-E9CA49D89E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55839" y="2285549"/>
                <a:ext cx="677120" cy="677120"/>
              </a:xfrm>
              <a:prstGeom prst="ellipse">
                <a:avLst/>
              </a:prstGeom>
              <a:solidFill>
                <a:srgbClr val="DED5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A70D7CB8-2590-42BE-8FCA-E9CA49D89E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839" y="2285549"/>
                <a:ext cx="677120" cy="67712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19381F88-7235-4285-AC49-893407F79B4B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1333298" y="494322"/>
            <a:ext cx="3204718" cy="60188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A73B6754-71FC-4251-BBFC-34759E63EECD}"/>
              </a:ext>
            </a:extLst>
          </p:cNvPr>
          <p:cNvCxnSpPr>
            <a:cxnSpLocks/>
            <a:stCxn id="51" idx="6"/>
            <a:endCxn id="54" idx="1"/>
          </p:cNvCxnSpPr>
          <p:nvPr/>
        </p:nvCxnSpPr>
        <p:spPr>
          <a:xfrm>
            <a:off x="1333298" y="1096206"/>
            <a:ext cx="3303880" cy="45862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E23328AC-BF3A-4816-98FA-AA1294AD2F2D}"/>
              </a:ext>
            </a:extLst>
          </p:cNvPr>
          <p:cNvCxnSpPr>
            <a:cxnSpLocks/>
            <a:stCxn id="51" idx="6"/>
            <a:endCxn id="55" idx="1"/>
          </p:cNvCxnSpPr>
          <p:nvPr/>
        </p:nvCxnSpPr>
        <p:spPr>
          <a:xfrm>
            <a:off x="1333298" y="1096206"/>
            <a:ext cx="3303880" cy="1758522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B87B68A9-5C02-4087-82DE-A10F867364D1}"/>
              </a:ext>
            </a:extLst>
          </p:cNvPr>
          <p:cNvCxnSpPr>
            <a:cxnSpLocks/>
            <a:stCxn id="52" idx="6"/>
            <a:endCxn id="53" idx="3"/>
          </p:cNvCxnSpPr>
          <p:nvPr/>
        </p:nvCxnSpPr>
        <p:spPr>
          <a:xfrm flipV="1">
            <a:off x="1333298" y="733720"/>
            <a:ext cx="3303880" cy="1890389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33691BC4-8D97-410A-9250-C44C06581F67}"/>
              </a:ext>
            </a:extLst>
          </p:cNvPr>
          <p:cNvCxnSpPr>
            <a:cxnSpLocks/>
            <a:stCxn id="52" idx="6"/>
            <a:endCxn id="54" idx="3"/>
          </p:cNvCxnSpPr>
          <p:nvPr/>
        </p:nvCxnSpPr>
        <p:spPr>
          <a:xfrm flipV="1">
            <a:off x="1333298" y="2033622"/>
            <a:ext cx="3303880" cy="59048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6C20A32A-ADAA-4348-9918-0F0FE52DDDDF}"/>
              </a:ext>
            </a:extLst>
          </p:cNvPr>
          <p:cNvCxnSpPr>
            <a:cxnSpLocks/>
            <a:stCxn id="52" idx="6"/>
            <a:endCxn id="55" idx="2"/>
          </p:cNvCxnSpPr>
          <p:nvPr/>
        </p:nvCxnSpPr>
        <p:spPr>
          <a:xfrm>
            <a:off x="1333298" y="2624109"/>
            <a:ext cx="3204718" cy="47001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C11F5BA-0264-442F-90E9-E43D274F355E}"/>
              </a:ext>
            </a:extLst>
          </p:cNvPr>
          <p:cNvCxnSpPr>
            <a:cxnSpLocks/>
            <a:stCxn id="53" idx="6"/>
            <a:endCxn id="56" idx="2"/>
          </p:cNvCxnSpPr>
          <p:nvPr/>
        </p:nvCxnSpPr>
        <p:spPr>
          <a:xfrm>
            <a:off x="5215136" y="494322"/>
            <a:ext cx="3140703" cy="60188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F13434E1-C9B8-42F5-B4B9-3D3969FABACB}"/>
              </a:ext>
            </a:extLst>
          </p:cNvPr>
          <p:cNvCxnSpPr>
            <a:cxnSpLocks/>
            <a:stCxn id="53" idx="6"/>
            <a:endCxn id="57" idx="1"/>
          </p:cNvCxnSpPr>
          <p:nvPr/>
        </p:nvCxnSpPr>
        <p:spPr>
          <a:xfrm>
            <a:off x="5215136" y="494322"/>
            <a:ext cx="3239865" cy="1890389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96120ED0-DE71-41E7-A0DA-EAFD43A45CDB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5215136" y="1227663"/>
            <a:ext cx="3139669" cy="56656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D48510B3-8007-478E-AC4D-C856FA769781}"/>
              </a:ext>
            </a:extLst>
          </p:cNvPr>
          <p:cNvCxnSpPr>
            <a:cxnSpLocks/>
            <a:stCxn id="54" idx="6"/>
            <a:endCxn id="57" idx="2"/>
          </p:cNvCxnSpPr>
          <p:nvPr/>
        </p:nvCxnSpPr>
        <p:spPr>
          <a:xfrm>
            <a:off x="5215136" y="1794224"/>
            <a:ext cx="3140703" cy="82988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9DAE3E39-6445-433E-886E-8A1CE885FF90}"/>
              </a:ext>
            </a:extLst>
          </p:cNvPr>
          <p:cNvCxnSpPr>
            <a:cxnSpLocks/>
            <a:stCxn id="55" idx="6"/>
            <a:endCxn id="56" idx="3"/>
          </p:cNvCxnSpPr>
          <p:nvPr/>
        </p:nvCxnSpPr>
        <p:spPr>
          <a:xfrm flipV="1">
            <a:off x="5215136" y="1335604"/>
            <a:ext cx="3239865" cy="1758522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3144B35B-AEDE-4B67-A836-5DFFFBF3776F}"/>
              </a:ext>
            </a:extLst>
          </p:cNvPr>
          <p:cNvCxnSpPr>
            <a:cxnSpLocks/>
            <a:stCxn id="55" idx="6"/>
            <a:endCxn id="57" idx="3"/>
          </p:cNvCxnSpPr>
          <p:nvPr/>
        </p:nvCxnSpPr>
        <p:spPr>
          <a:xfrm flipV="1">
            <a:off x="5215136" y="2863507"/>
            <a:ext cx="3239865" cy="230619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3907A8E0-1AF4-40E2-9FD9-C89D398C875C}"/>
              </a:ext>
            </a:extLst>
          </p:cNvPr>
          <p:cNvCxnSpPr>
            <a:cxnSpLocks/>
          </p:cNvCxnSpPr>
          <p:nvPr/>
        </p:nvCxnSpPr>
        <p:spPr>
          <a:xfrm>
            <a:off x="94942" y="1111577"/>
            <a:ext cx="551234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3FDBAC34-1B50-4750-B7EA-8050BA88EFA2}"/>
              </a:ext>
            </a:extLst>
          </p:cNvPr>
          <p:cNvCxnSpPr>
            <a:cxnSpLocks/>
          </p:cNvCxnSpPr>
          <p:nvPr/>
        </p:nvCxnSpPr>
        <p:spPr>
          <a:xfrm>
            <a:off x="94942" y="2637327"/>
            <a:ext cx="551234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799D7864-46F5-4CB3-9D6C-C8DD6AE8E379}"/>
              </a:ext>
            </a:extLst>
          </p:cNvPr>
          <p:cNvCxnSpPr>
            <a:cxnSpLocks/>
          </p:cNvCxnSpPr>
          <p:nvPr/>
        </p:nvCxnSpPr>
        <p:spPr>
          <a:xfrm>
            <a:off x="9033993" y="1111981"/>
            <a:ext cx="551234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69A9B762-AB33-4750-BC7F-4821C8A1563E}"/>
              </a:ext>
            </a:extLst>
          </p:cNvPr>
          <p:cNvCxnSpPr>
            <a:cxnSpLocks/>
          </p:cNvCxnSpPr>
          <p:nvPr/>
        </p:nvCxnSpPr>
        <p:spPr>
          <a:xfrm>
            <a:off x="9033993" y="2630718"/>
            <a:ext cx="551234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8F1D9C78-540B-4152-9B3E-95B735D86877}"/>
                  </a:ext>
                </a:extLst>
              </p:cNvPr>
              <p:cNvSpPr/>
              <p:nvPr/>
            </p:nvSpPr>
            <p:spPr>
              <a:xfrm>
                <a:off x="9679368" y="927708"/>
                <a:ext cx="52116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8F1D9C78-540B-4152-9B3E-95B735D868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368" y="927708"/>
                <a:ext cx="521168" cy="430887"/>
              </a:xfrm>
              <a:prstGeom prst="rect">
                <a:avLst/>
              </a:prstGeom>
              <a:blipFill>
                <a:blip r:embed="rId9"/>
                <a:stretch>
                  <a:fillRect t="-2817" r="-15294" b="-845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7B64610B-70DA-4F6D-A793-FB64D2AD89C6}"/>
                  </a:ext>
                </a:extLst>
              </p:cNvPr>
              <p:cNvSpPr/>
              <p:nvPr/>
            </p:nvSpPr>
            <p:spPr>
              <a:xfrm>
                <a:off x="9679368" y="2384711"/>
                <a:ext cx="52770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7B64610B-70DA-4F6D-A793-FB64D2AD8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368" y="2384711"/>
                <a:ext cx="527709" cy="430887"/>
              </a:xfrm>
              <a:prstGeom prst="rect">
                <a:avLst/>
              </a:prstGeom>
              <a:blipFill>
                <a:blip r:embed="rId10"/>
                <a:stretch>
                  <a:fillRect t="-2817" r="-16279" b="-845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7AEA20D7-6037-422C-9D35-20C3AC62BF77}"/>
                  </a:ext>
                </a:extLst>
              </p:cNvPr>
              <p:cNvSpPr/>
              <p:nvPr/>
            </p:nvSpPr>
            <p:spPr>
              <a:xfrm>
                <a:off x="92080" y="1071624"/>
                <a:ext cx="52052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7AEA20D7-6037-422C-9D35-20C3AC62B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80" y="1071624"/>
                <a:ext cx="52052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1993F7A4-F1B1-4052-B9A2-D9D6982D1E73}"/>
                  </a:ext>
                </a:extLst>
              </p:cNvPr>
              <p:cNvSpPr/>
              <p:nvPr/>
            </p:nvSpPr>
            <p:spPr>
              <a:xfrm>
                <a:off x="103448" y="2648063"/>
                <a:ext cx="52706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1993F7A4-F1B1-4052-B9A2-D9D6982D1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8" y="2648063"/>
                <a:ext cx="527068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B2C09B09-D2C1-4281-8A69-64A1D29C7F4B}"/>
                  </a:ext>
                </a:extLst>
              </p:cNvPr>
              <p:cNvSpPr txBox="1"/>
              <p:nvPr/>
            </p:nvSpPr>
            <p:spPr>
              <a:xfrm>
                <a:off x="10785230" y="1662188"/>
                <a:ext cx="11274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B2C09B09-D2C1-4281-8A69-64A1D29C7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5230" y="1662188"/>
                <a:ext cx="1127485" cy="461665"/>
              </a:xfrm>
              <a:prstGeom prst="rect">
                <a:avLst/>
              </a:prstGeom>
              <a:blipFill>
                <a:blip r:embed="rId13"/>
                <a:stretch>
                  <a:fillRect l="-1081" t="-4000" r="-35676" b="-18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任意多边形: 形状 94">
            <a:extLst>
              <a:ext uri="{FF2B5EF4-FFF2-40B4-BE49-F238E27FC236}">
                <a16:creationId xmlns:a16="http://schemas.microsoft.com/office/drawing/2014/main" id="{B4DCD8CE-E1A9-483E-A258-D5FFB4035B55}"/>
              </a:ext>
            </a:extLst>
          </p:cNvPr>
          <p:cNvSpPr/>
          <p:nvPr/>
        </p:nvSpPr>
        <p:spPr>
          <a:xfrm rot="10800000">
            <a:off x="10243130" y="823667"/>
            <a:ext cx="372087" cy="2125156"/>
          </a:xfrm>
          <a:custGeom>
            <a:avLst/>
            <a:gdLst>
              <a:gd name="connsiteX0" fmla="*/ 152394 w 226143"/>
              <a:gd name="connsiteY0" fmla="*/ 0 h 914400"/>
              <a:gd name="connsiteX1" fmla="*/ 226143 w 226143"/>
              <a:gd name="connsiteY1" fmla="*/ 0 h 914400"/>
              <a:gd name="connsiteX2" fmla="*/ 226143 w 226143"/>
              <a:gd name="connsiteY2" fmla="*/ 914400 h 914400"/>
              <a:gd name="connsiteX3" fmla="*/ 152394 w 226143"/>
              <a:gd name="connsiteY3" fmla="*/ 914400 h 914400"/>
              <a:gd name="connsiteX4" fmla="*/ 76197 w 226143"/>
              <a:gd name="connsiteY4" fmla="*/ 838203 h 914400"/>
              <a:gd name="connsiteX5" fmla="*/ 76197 w 226143"/>
              <a:gd name="connsiteY5" fmla="*/ 533397 h 914400"/>
              <a:gd name="connsiteX6" fmla="*/ 0 w 226143"/>
              <a:gd name="connsiteY6" fmla="*/ 457200 h 914400"/>
              <a:gd name="connsiteX7" fmla="*/ 76197 w 226143"/>
              <a:gd name="connsiteY7" fmla="*/ 381003 h 914400"/>
              <a:gd name="connsiteX8" fmla="*/ 76197 w 226143"/>
              <a:gd name="connsiteY8" fmla="*/ 76197 h 914400"/>
              <a:gd name="connsiteX9" fmla="*/ 152394 w 226143"/>
              <a:gd name="connsiteY9" fmla="*/ 0 h 914400"/>
              <a:gd name="connsiteX0" fmla="*/ 226143 w 255871"/>
              <a:gd name="connsiteY0" fmla="*/ 0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2424 h 914400"/>
              <a:gd name="connsiteX0" fmla="*/ 229299 w 255871"/>
              <a:gd name="connsiteY0" fmla="*/ 914379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2424 h 914400"/>
              <a:gd name="connsiteX0" fmla="*/ 229299 w 257110"/>
              <a:gd name="connsiteY0" fmla="*/ 915568 h 915589"/>
              <a:gd name="connsiteX1" fmla="*/ 226143 w 257110"/>
              <a:gd name="connsiteY1" fmla="*/ 915589 h 915589"/>
              <a:gd name="connsiteX2" fmla="*/ 152394 w 257110"/>
              <a:gd name="connsiteY2" fmla="*/ 915589 h 915589"/>
              <a:gd name="connsiteX3" fmla="*/ 76197 w 257110"/>
              <a:gd name="connsiteY3" fmla="*/ 839392 h 915589"/>
              <a:gd name="connsiteX4" fmla="*/ 76197 w 257110"/>
              <a:gd name="connsiteY4" fmla="*/ 534586 h 915589"/>
              <a:gd name="connsiteX5" fmla="*/ 0 w 257110"/>
              <a:gd name="connsiteY5" fmla="*/ 458389 h 915589"/>
              <a:gd name="connsiteX6" fmla="*/ 76197 w 257110"/>
              <a:gd name="connsiteY6" fmla="*/ 382192 h 915589"/>
              <a:gd name="connsiteX7" fmla="*/ 76197 w 257110"/>
              <a:gd name="connsiteY7" fmla="*/ 77386 h 915589"/>
              <a:gd name="connsiteX8" fmla="*/ 152394 w 257110"/>
              <a:gd name="connsiteY8" fmla="*/ 1189 h 915589"/>
              <a:gd name="connsiteX9" fmla="*/ 257110 w 257110"/>
              <a:gd name="connsiteY9" fmla="*/ 0 h 915589"/>
              <a:gd name="connsiteX0" fmla="*/ 229299 w 232336"/>
              <a:gd name="connsiteY0" fmla="*/ 914845 h 914866"/>
              <a:gd name="connsiteX1" fmla="*/ 226143 w 232336"/>
              <a:gd name="connsiteY1" fmla="*/ 914866 h 914866"/>
              <a:gd name="connsiteX2" fmla="*/ 152394 w 232336"/>
              <a:gd name="connsiteY2" fmla="*/ 914866 h 914866"/>
              <a:gd name="connsiteX3" fmla="*/ 76197 w 232336"/>
              <a:gd name="connsiteY3" fmla="*/ 838669 h 914866"/>
              <a:gd name="connsiteX4" fmla="*/ 76197 w 232336"/>
              <a:gd name="connsiteY4" fmla="*/ 533863 h 914866"/>
              <a:gd name="connsiteX5" fmla="*/ 0 w 232336"/>
              <a:gd name="connsiteY5" fmla="*/ 457666 h 914866"/>
              <a:gd name="connsiteX6" fmla="*/ 76197 w 232336"/>
              <a:gd name="connsiteY6" fmla="*/ 381469 h 914866"/>
              <a:gd name="connsiteX7" fmla="*/ 76197 w 232336"/>
              <a:gd name="connsiteY7" fmla="*/ 76663 h 914866"/>
              <a:gd name="connsiteX8" fmla="*/ 152394 w 232336"/>
              <a:gd name="connsiteY8" fmla="*/ 466 h 914866"/>
              <a:gd name="connsiteX9" fmla="*/ 232336 w 232336"/>
              <a:gd name="connsiteY9" fmla="*/ 0 h 914866"/>
              <a:gd name="connsiteX0" fmla="*/ 229299 w 229299"/>
              <a:gd name="connsiteY0" fmla="*/ 914845 h 914866"/>
              <a:gd name="connsiteX1" fmla="*/ 226143 w 229299"/>
              <a:gd name="connsiteY1" fmla="*/ 914866 h 914866"/>
              <a:gd name="connsiteX2" fmla="*/ 152394 w 229299"/>
              <a:gd name="connsiteY2" fmla="*/ 914866 h 914866"/>
              <a:gd name="connsiteX3" fmla="*/ 76197 w 229299"/>
              <a:gd name="connsiteY3" fmla="*/ 838669 h 914866"/>
              <a:gd name="connsiteX4" fmla="*/ 76197 w 229299"/>
              <a:gd name="connsiteY4" fmla="*/ 533863 h 914866"/>
              <a:gd name="connsiteX5" fmla="*/ 0 w 229299"/>
              <a:gd name="connsiteY5" fmla="*/ 457666 h 914866"/>
              <a:gd name="connsiteX6" fmla="*/ 76197 w 229299"/>
              <a:gd name="connsiteY6" fmla="*/ 381469 h 914866"/>
              <a:gd name="connsiteX7" fmla="*/ 76197 w 229299"/>
              <a:gd name="connsiteY7" fmla="*/ 76663 h 914866"/>
              <a:gd name="connsiteX8" fmla="*/ 152394 w 229299"/>
              <a:gd name="connsiteY8" fmla="*/ 466 h 914866"/>
              <a:gd name="connsiteX9" fmla="*/ 222427 w 229299"/>
              <a:gd name="connsiteY9" fmla="*/ 0 h 914866"/>
              <a:gd name="connsiteX0" fmla="*/ 229299 w 229859"/>
              <a:gd name="connsiteY0" fmla="*/ 914845 h 914866"/>
              <a:gd name="connsiteX1" fmla="*/ 226143 w 229859"/>
              <a:gd name="connsiteY1" fmla="*/ 914866 h 914866"/>
              <a:gd name="connsiteX2" fmla="*/ 152394 w 229859"/>
              <a:gd name="connsiteY2" fmla="*/ 914866 h 914866"/>
              <a:gd name="connsiteX3" fmla="*/ 76197 w 229859"/>
              <a:gd name="connsiteY3" fmla="*/ 838669 h 914866"/>
              <a:gd name="connsiteX4" fmla="*/ 76197 w 229859"/>
              <a:gd name="connsiteY4" fmla="*/ 533863 h 914866"/>
              <a:gd name="connsiteX5" fmla="*/ 0 w 229859"/>
              <a:gd name="connsiteY5" fmla="*/ 457666 h 914866"/>
              <a:gd name="connsiteX6" fmla="*/ 76197 w 229859"/>
              <a:gd name="connsiteY6" fmla="*/ 381469 h 914866"/>
              <a:gd name="connsiteX7" fmla="*/ 76197 w 229859"/>
              <a:gd name="connsiteY7" fmla="*/ 76663 h 914866"/>
              <a:gd name="connsiteX8" fmla="*/ 152394 w 229859"/>
              <a:gd name="connsiteY8" fmla="*/ 466 h 914866"/>
              <a:gd name="connsiteX9" fmla="*/ 229859 w 229859"/>
              <a:gd name="connsiteY9" fmla="*/ 0 h 91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859" h="914866">
                <a:moveTo>
                  <a:pt x="229299" y="914845"/>
                </a:moveTo>
                <a:lnTo>
                  <a:pt x="226143" y="914866"/>
                </a:lnTo>
                <a:lnTo>
                  <a:pt x="152394" y="914866"/>
                </a:lnTo>
                <a:cubicBezTo>
                  <a:pt x="110312" y="914866"/>
                  <a:pt x="76197" y="880751"/>
                  <a:pt x="76197" y="838669"/>
                </a:cubicBezTo>
                <a:lnTo>
                  <a:pt x="76197" y="533863"/>
                </a:lnTo>
                <a:cubicBezTo>
                  <a:pt x="76197" y="491781"/>
                  <a:pt x="42082" y="457666"/>
                  <a:pt x="0" y="457666"/>
                </a:cubicBezTo>
                <a:cubicBezTo>
                  <a:pt x="42082" y="457666"/>
                  <a:pt x="76197" y="423551"/>
                  <a:pt x="76197" y="381469"/>
                </a:cubicBezTo>
                <a:lnTo>
                  <a:pt x="76197" y="76663"/>
                </a:lnTo>
                <a:cubicBezTo>
                  <a:pt x="76197" y="34581"/>
                  <a:pt x="110312" y="466"/>
                  <a:pt x="152394" y="466"/>
                </a:cubicBezTo>
                <a:lnTo>
                  <a:pt x="229859" y="0"/>
                </a:ln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35D74C89-CE98-4AE2-93B3-0211239B6821}"/>
                  </a:ext>
                </a:extLst>
              </p:cNvPr>
              <p:cNvSpPr txBox="1"/>
              <p:nvPr/>
            </p:nvSpPr>
            <p:spPr>
              <a:xfrm>
                <a:off x="3338465" y="4369468"/>
                <a:ext cx="1074339" cy="541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zh-CN" sz="28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35D74C89-CE98-4AE2-93B3-0211239B6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465" y="4369468"/>
                <a:ext cx="1074339" cy="541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F78D4E60-2402-46FD-A136-42FB7FDEC8E1}"/>
                  </a:ext>
                </a:extLst>
              </p:cNvPr>
              <p:cNvSpPr txBox="1"/>
              <p:nvPr/>
            </p:nvSpPr>
            <p:spPr>
              <a:xfrm>
                <a:off x="5268996" y="4358311"/>
                <a:ext cx="794755" cy="5522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F78D4E60-2402-46FD-A136-42FB7FDEC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96" y="4358311"/>
                <a:ext cx="794755" cy="5522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755AC48B-D4CF-4E13-8E62-AD4A034829F1}"/>
                  </a:ext>
                </a:extLst>
              </p:cNvPr>
              <p:cNvSpPr txBox="1"/>
              <p:nvPr/>
            </p:nvSpPr>
            <p:spPr>
              <a:xfrm>
                <a:off x="7479097" y="4369468"/>
                <a:ext cx="600539" cy="541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755AC48B-D4CF-4E13-8E62-AD4A03482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097" y="4369468"/>
                <a:ext cx="600539" cy="541110"/>
              </a:xfrm>
              <a:prstGeom prst="rect">
                <a:avLst/>
              </a:prstGeom>
              <a:blipFill>
                <a:blip r:embed="rId16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0F6E520-DA14-46FC-BFE0-1D10330EC4F1}"/>
                  </a:ext>
                </a:extLst>
              </p:cNvPr>
              <p:cNvSpPr txBox="1"/>
              <p:nvPr/>
            </p:nvSpPr>
            <p:spPr>
              <a:xfrm>
                <a:off x="9301265" y="4479691"/>
                <a:ext cx="2965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CA" sz="280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0F6E520-DA14-46FC-BFE0-1D10330EC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1265" y="4479691"/>
                <a:ext cx="296556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CF7BCF3F-5D6B-4D5B-AD27-882C788F98AF}"/>
                  </a:ext>
                </a:extLst>
              </p:cNvPr>
              <p:cNvSpPr txBox="1"/>
              <p:nvPr/>
            </p:nvSpPr>
            <p:spPr>
              <a:xfrm>
                <a:off x="5181428" y="3611119"/>
                <a:ext cx="3216832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CF7BCF3F-5D6B-4D5B-AD27-882C788F9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428" y="3611119"/>
                <a:ext cx="3216832" cy="47699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C40195A7-549A-48ED-B9B5-DEE60C5AB398}"/>
              </a:ext>
            </a:extLst>
          </p:cNvPr>
          <p:cNvCxnSpPr>
            <a:cxnSpLocks/>
          </p:cNvCxnSpPr>
          <p:nvPr/>
        </p:nvCxnSpPr>
        <p:spPr>
          <a:xfrm flipV="1">
            <a:off x="7658351" y="4012163"/>
            <a:ext cx="0" cy="43200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21ED32B6-3601-4FAA-B914-8D959EF28D6E}"/>
                  </a:ext>
                </a:extLst>
              </p:cNvPr>
              <p:cNvSpPr txBox="1"/>
              <p:nvPr/>
            </p:nvSpPr>
            <p:spPr>
              <a:xfrm>
                <a:off x="1382750" y="3611119"/>
                <a:ext cx="3219909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21ED32B6-3601-4FAA-B914-8D959EF28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750" y="3611119"/>
                <a:ext cx="3219909" cy="47699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25616D6C-51FF-4F2E-8AF8-C662F247482B}"/>
              </a:ext>
            </a:extLst>
          </p:cNvPr>
          <p:cNvCxnSpPr>
            <a:cxnSpLocks/>
          </p:cNvCxnSpPr>
          <p:nvPr/>
        </p:nvCxnSpPr>
        <p:spPr>
          <a:xfrm flipV="1">
            <a:off x="3875635" y="4012163"/>
            <a:ext cx="0" cy="43200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连接符: 曲线 190">
            <a:extLst>
              <a:ext uri="{FF2B5EF4-FFF2-40B4-BE49-F238E27FC236}">
                <a16:creationId xmlns:a16="http://schemas.microsoft.com/office/drawing/2014/main" id="{46E8D3C0-0E3F-4503-AE50-6FFDE1968920}"/>
              </a:ext>
            </a:extLst>
          </p:cNvPr>
          <p:cNvCxnSpPr>
            <a:cxnSpLocks/>
          </p:cNvCxnSpPr>
          <p:nvPr/>
        </p:nvCxnSpPr>
        <p:spPr>
          <a:xfrm rot="5400000">
            <a:off x="9110070" y="2544350"/>
            <a:ext cx="2786725" cy="1945730"/>
          </a:xfrm>
          <a:prstGeom prst="curvedConnector3">
            <a:avLst>
              <a:gd name="adj1" fmla="val 162199"/>
            </a:avLst>
          </a:prstGeom>
          <a:ln w="3810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连接符: 曲线 224">
            <a:extLst>
              <a:ext uri="{FF2B5EF4-FFF2-40B4-BE49-F238E27FC236}">
                <a16:creationId xmlns:a16="http://schemas.microsoft.com/office/drawing/2014/main" id="{5B97F970-F861-4714-A569-DED1820E0DC8}"/>
              </a:ext>
            </a:extLst>
          </p:cNvPr>
          <p:cNvCxnSpPr>
            <a:cxnSpLocks/>
          </p:cNvCxnSpPr>
          <p:nvPr/>
        </p:nvCxnSpPr>
        <p:spPr>
          <a:xfrm rot="5400000">
            <a:off x="4651489" y="4074569"/>
            <a:ext cx="12700" cy="1623876"/>
          </a:xfrm>
          <a:prstGeom prst="curvedConnector3">
            <a:avLst>
              <a:gd name="adj1" fmla="val 13830378"/>
            </a:avLst>
          </a:prstGeom>
          <a:ln w="3810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连接符: 曲线 271">
            <a:extLst>
              <a:ext uri="{FF2B5EF4-FFF2-40B4-BE49-F238E27FC236}">
                <a16:creationId xmlns:a16="http://schemas.microsoft.com/office/drawing/2014/main" id="{3363DE96-4852-4C53-8D0C-4F9F3EE1FB52}"/>
              </a:ext>
            </a:extLst>
          </p:cNvPr>
          <p:cNvCxnSpPr>
            <a:cxnSpLocks/>
          </p:cNvCxnSpPr>
          <p:nvPr/>
        </p:nvCxnSpPr>
        <p:spPr>
          <a:xfrm rot="5400000">
            <a:off x="6607123" y="3819357"/>
            <a:ext cx="12700" cy="2112993"/>
          </a:xfrm>
          <a:prstGeom prst="curvedConnector3">
            <a:avLst>
              <a:gd name="adj1" fmla="val 14012661"/>
            </a:avLst>
          </a:prstGeom>
          <a:ln w="3810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连接符: 曲线 281">
            <a:extLst>
              <a:ext uri="{FF2B5EF4-FFF2-40B4-BE49-F238E27FC236}">
                <a16:creationId xmlns:a16="http://schemas.microsoft.com/office/drawing/2014/main" id="{E7865B9A-F165-454C-BC5E-988B706E0787}"/>
              </a:ext>
            </a:extLst>
          </p:cNvPr>
          <p:cNvCxnSpPr>
            <a:cxnSpLocks/>
          </p:cNvCxnSpPr>
          <p:nvPr/>
        </p:nvCxnSpPr>
        <p:spPr>
          <a:xfrm rot="5400000">
            <a:off x="8631255" y="4075490"/>
            <a:ext cx="12700" cy="1623876"/>
          </a:xfrm>
          <a:prstGeom prst="curvedConnector3">
            <a:avLst>
              <a:gd name="adj1" fmla="val 13830378"/>
            </a:avLst>
          </a:prstGeom>
          <a:ln w="3810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916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1685" y="1382841"/>
            <a:ext cx="8075118" cy="427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神经网络概述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神经网络模型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神经网络前向传播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神经网络反向传播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神经网络训练与测试伪代码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神经网络梯度消失与梯度爆炸问题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9806A181-7931-4C1A-A970-FEB116AC67E5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6332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47876864-EFC0-445E-A61B-E582B649CA9B}"/>
              </a:ext>
            </a:extLst>
          </p:cNvPr>
          <p:cNvSpPr txBox="1"/>
          <p:nvPr/>
        </p:nvSpPr>
        <p:spPr>
          <a:xfrm>
            <a:off x="446952" y="123728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反向传播</a:t>
            </a:r>
            <a:endParaRPr lang="en-CA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BD927E24-1D61-440F-932B-5AE610818D7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0DAFC82-B025-4911-A676-8D39040B492B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神经网络反向传播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C156D89-F01C-4A36-820A-514A321DD985}"/>
              </a:ext>
            </a:extLst>
          </p:cNvPr>
          <p:cNvGrpSpPr/>
          <p:nvPr/>
        </p:nvGrpSpPr>
        <p:grpSpPr>
          <a:xfrm>
            <a:off x="335284" y="2068416"/>
            <a:ext cx="11268402" cy="2518044"/>
            <a:chOff x="335284" y="2068416"/>
            <a:chExt cx="11268402" cy="25180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AF90A0C4-8057-4550-A3D0-96CD7736D951}"/>
                    </a:ext>
                  </a:extLst>
                </p:cNvPr>
                <p:cNvSpPr/>
                <p:nvPr/>
              </p:nvSpPr>
              <p:spPr>
                <a:xfrm>
                  <a:off x="335284" y="2852125"/>
                  <a:ext cx="760080" cy="4769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AF90A0C4-8057-4550-A3D0-96CD7736D9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4" y="2852125"/>
                  <a:ext cx="760080" cy="47699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2742560F-D34A-45A1-98F8-7EA8973DBFA1}"/>
                    </a:ext>
                  </a:extLst>
                </p:cNvPr>
                <p:cNvSpPr/>
                <p:nvPr/>
              </p:nvSpPr>
              <p:spPr>
                <a:xfrm>
                  <a:off x="2636894" y="2852125"/>
                  <a:ext cx="740844" cy="4769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2742560F-D34A-45A1-98F8-7EA8973DBF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6894" y="2852125"/>
                  <a:ext cx="740844" cy="47699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47CA4BD8-F369-4193-A95D-6454D2324E40}"/>
                    </a:ext>
                  </a:extLst>
                </p:cNvPr>
                <p:cNvSpPr/>
                <p:nvPr/>
              </p:nvSpPr>
              <p:spPr>
                <a:xfrm>
                  <a:off x="4715263" y="2852125"/>
                  <a:ext cx="760080" cy="4769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47CA4BD8-F369-4193-A95D-6454D2324E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5263" y="2852125"/>
                  <a:ext cx="760080" cy="4769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78037A7B-C532-4036-BA6D-B6EEF462442D}"/>
                    </a:ext>
                  </a:extLst>
                </p:cNvPr>
                <p:cNvSpPr/>
                <p:nvPr/>
              </p:nvSpPr>
              <p:spPr>
                <a:xfrm>
                  <a:off x="1582391" y="4020216"/>
                  <a:ext cx="948198" cy="5662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78037A7B-C532-4036-BA6D-B6EEF46244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2391" y="4020216"/>
                  <a:ext cx="948198" cy="56624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BAA56D78-180C-4C85-B91C-A3251FCF7083}"/>
                    </a:ext>
                  </a:extLst>
                </p:cNvPr>
                <p:cNvSpPr/>
                <p:nvPr/>
              </p:nvSpPr>
              <p:spPr>
                <a:xfrm>
                  <a:off x="2621438" y="4020216"/>
                  <a:ext cx="824556" cy="5662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BAA56D78-180C-4C85-B91C-A3251FCF70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1438" y="4020216"/>
                  <a:ext cx="824556" cy="56624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BBB3C2EE-68B3-4C6B-8C8E-A9725EA8214F}"/>
                    </a:ext>
                  </a:extLst>
                </p:cNvPr>
                <p:cNvSpPr/>
                <p:nvPr/>
              </p:nvSpPr>
              <p:spPr>
                <a:xfrm>
                  <a:off x="5811394" y="4020216"/>
                  <a:ext cx="948198" cy="5662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BBB3C2EE-68B3-4C6B-8C8E-A9725EA821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394" y="4020216"/>
                  <a:ext cx="948198" cy="56624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4BD61BCF-9359-44AC-9EA0-BA9BCDC516E7}"/>
                    </a:ext>
                  </a:extLst>
                </p:cNvPr>
                <p:cNvSpPr/>
                <p:nvPr/>
              </p:nvSpPr>
              <p:spPr>
                <a:xfrm>
                  <a:off x="6887409" y="4020216"/>
                  <a:ext cx="824556" cy="5662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4BD61BCF-9359-44AC-9EA0-BA9BCDC516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7409" y="4020216"/>
                  <a:ext cx="824556" cy="56624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CDF3F967-8205-4E96-A267-647B4DAB995B}"/>
                </a:ext>
              </a:extLst>
            </p:cNvPr>
            <p:cNvCxnSpPr>
              <a:cxnSpLocks/>
            </p:cNvCxnSpPr>
            <p:nvPr/>
          </p:nvCxnSpPr>
          <p:spPr>
            <a:xfrm>
              <a:off x="7568371" y="3136286"/>
              <a:ext cx="1469358" cy="0"/>
            </a:xfrm>
            <a:prstGeom prst="line">
              <a:avLst/>
            </a:prstGeom>
            <a:ln w="381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5D95CAAE-5FA3-4774-817D-27D12AEEFB1E}"/>
                    </a:ext>
                  </a:extLst>
                </p:cNvPr>
                <p:cNvSpPr/>
                <p:nvPr/>
              </p:nvSpPr>
              <p:spPr>
                <a:xfrm>
                  <a:off x="9071872" y="2852125"/>
                  <a:ext cx="469153" cy="5480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5D95CAAE-5FA3-4774-817D-27D12AEEFB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1872" y="2852125"/>
                  <a:ext cx="469153" cy="548051"/>
                </a:xfrm>
                <a:prstGeom prst="rect">
                  <a:avLst/>
                </a:prstGeom>
                <a:blipFill>
                  <a:blip r:embed="rId9"/>
                  <a:stretch>
                    <a:fillRect t="-4444" r="-1688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21813B06-470E-45E2-AFBE-E7937E1566CD}"/>
                </a:ext>
              </a:extLst>
            </p:cNvPr>
            <p:cNvCxnSpPr>
              <a:cxnSpLocks/>
            </p:cNvCxnSpPr>
            <p:nvPr/>
          </p:nvCxnSpPr>
          <p:spPr>
            <a:xfrm>
              <a:off x="9644115" y="3139196"/>
              <a:ext cx="1469358" cy="0"/>
            </a:xfrm>
            <a:prstGeom prst="line">
              <a:avLst/>
            </a:prstGeom>
            <a:ln w="381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FE5D5A21-3789-4255-8121-16B67114252F}"/>
                    </a:ext>
                  </a:extLst>
                </p:cNvPr>
                <p:cNvSpPr/>
                <p:nvPr/>
              </p:nvSpPr>
              <p:spPr>
                <a:xfrm>
                  <a:off x="11150125" y="2852125"/>
                  <a:ext cx="453561" cy="5480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FE5D5A21-3789-4255-8121-16B6711425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0125" y="2852125"/>
                  <a:ext cx="453561" cy="54805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D2AECC77-0C3D-4420-A5E3-0AF99EECEAA0}"/>
                </a:ext>
              </a:extLst>
            </p:cNvPr>
            <p:cNvCxnSpPr>
              <a:cxnSpLocks/>
            </p:cNvCxnSpPr>
            <p:nvPr/>
          </p:nvCxnSpPr>
          <p:spPr>
            <a:xfrm>
              <a:off x="1167536" y="3136286"/>
              <a:ext cx="1469358" cy="0"/>
            </a:xfrm>
            <a:prstGeom prst="line">
              <a:avLst/>
            </a:prstGeom>
            <a:ln w="381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7FB3E29-8944-48E3-ABED-F9600DD1DE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1755" y="3324952"/>
              <a:ext cx="0" cy="685563"/>
            </a:xfrm>
            <a:prstGeom prst="line">
              <a:avLst/>
            </a:prstGeom>
            <a:ln w="381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DA506C7B-8FA3-4D06-949B-775706B8FF54}"/>
                </a:ext>
              </a:extLst>
            </p:cNvPr>
            <p:cNvCxnSpPr>
              <a:cxnSpLocks/>
            </p:cNvCxnSpPr>
            <p:nvPr/>
          </p:nvCxnSpPr>
          <p:spPr>
            <a:xfrm>
              <a:off x="3258342" y="3136286"/>
              <a:ext cx="1469358" cy="0"/>
            </a:xfrm>
            <a:prstGeom prst="line">
              <a:avLst/>
            </a:prstGeom>
            <a:ln w="381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DCA7169F-1674-4997-85B9-EE67D299AA13}"/>
                </a:ext>
              </a:extLst>
            </p:cNvPr>
            <p:cNvCxnSpPr>
              <a:cxnSpLocks/>
            </p:cNvCxnSpPr>
            <p:nvPr/>
          </p:nvCxnSpPr>
          <p:spPr>
            <a:xfrm>
              <a:off x="5453490" y="3136286"/>
              <a:ext cx="1469358" cy="0"/>
            </a:xfrm>
            <a:prstGeom prst="line">
              <a:avLst/>
            </a:prstGeom>
            <a:ln w="381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FFBC3AE9-941E-4745-81FA-E970209DFF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0129" y="3248055"/>
              <a:ext cx="482719" cy="750788"/>
            </a:xfrm>
            <a:prstGeom prst="line">
              <a:avLst/>
            </a:prstGeom>
            <a:ln w="381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A1272774-E0A6-49F5-95D7-649A65BD53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7709" y="3324952"/>
              <a:ext cx="0" cy="685563"/>
            </a:xfrm>
            <a:prstGeom prst="line">
              <a:avLst/>
            </a:prstGeom>
            <a:ln w="381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C28D450E-EE0A-4580-BCDC-7AE91D1055A3}"/>
                    </a:ext>
                  </a:extLst>
                </p:cNvPr>
                <p:cNvSpPr/>
                <p:nvPr/>
              </p:nvSpPr>
              <p:spPr>
                <a:xfrm>
                  <a:off x="6922848" y="2852125"/>
                  <a:ext cx="740844" cy="4769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C28D450E-EE0A-4580-BCDC-7AE91D1055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2848" y="2852125"/>
                  <a:ext cx="740844" cy="47699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E5FB5FF2-5866-42C0-80DD-CBCBC890126B}"/>
                    </a:ext>
                  </a:extLst>
                </p:cNvPr>
                <p:cNvSpPr txBox="1"/>
                <p:nvPr/>
              </p:nvSpPr>
              <p:spPr>
                <a:xfrm>
                  <a:off x="1386507" y="2068416"/>
                  <a:ext cx="3294419" cy="4769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altLang="zh-CN" sz="2400" i="1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E5FB5FF2-5866-42C0-80DD-CBCBC8901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6507" y="2068416"/>
                  <a:ext cx="3294419" cy="4769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625A3376-5C37-4869-82B8-EACD440E0B01}"/>
                    </a:ext>
                  </a:extLst>
                </p:cNvPr>
                <p:cNvSpPr txBox="1"/>
                <p:nvPr/>
              </p:nvSpPr>
              <p:spPr>
                <a:xfrm>
                  <a:off x="3750088" y="3444847"/>
                  <a:ext cx="2164473" cy="4866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2400" i="1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625A3376-5C37-4869-82B8-EACD440E0B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0088" y="3444847"/>
                  <a:ext cx="2164473" cy="48667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D5DD1A3A-5C11-423D-8FAC-5F50FB2C5A02}"/>
                    </a:ext>
                  </a:extLst>
                </p:cNvPr>
                <p:cNvSpPr txBox="1"/>
                <p:nvPr/>
              </p:nvSpPr>
              <p:spPr>
                <a:xfrm>
                  <a:off x="6655840" y="2075209"/>
                  <a:ext cx="3294419" cy="4769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altLang="zh-CN" sz="2400" i="1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D5DD1A3A-5C11-423D-8FAC-5F50FB2C5A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5840" y="2075209"/>
                  <a:ext cx="3294419" cy="4769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E0161488-EB7F-4C6F-997F-7909500AA9B5}"/>
                    </a:ext>
                  </a:extLst>
                </p:cNvPr>
                <p:cNvSpPr txBox="1"/>
                <p:nvPr/>
              </p:nvSpPr>
              <p:spPr>
                <a:xfrm>
                  <a:off x="8823758" y="3438884"/>
                  <a:ext cx="2272738" cy="3846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CA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sof</m:t>
                      </m:r>
                    </m:oMath>
                  </a14:m>
                  <a:r>
                    <a:rPr lang="en-CA" sz="2400" dirty="0" err="1">
                      <a:solidFill>
                        <a:srgbClr val="FF0000"/>
                      </a:solidFill>
                    </a:rPr>
                    <a:t>tmax</a:t>
                  </a:r>
                  <a:r>
                    <a:rPr lang="en-CA" sz="2400" dirty="0">
                      <a:solidFill>
                        <a:srgbClr val="FF0000"/>
                      </a:solidFill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CA" sz="2400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E0161488-EB7F-4C6F-997F-7909500AA9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3758" y="3438884"/>
                  <a:ext cx="2272738" cy="384657"/>
                </a:xfrm>
                <a:prstGeom prst="rect">
                  <a:avLst/>
                </a:prstGeom>
                <a:blipFill>
                  <a:blip r:embed="rId15"/>
                  <a:stretch>
                    <a:fillRect l="-4826" t="-19048" r="-7507" b="-4920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6AC8D4C-13F7-4AFF-AFA7-05C53D6B82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7584" y="3253358"/>
              <a:ext cx="482719" cy="750788"/>
            </a:xfrm>
            <a:prstGeom prst="line">
              <a:avLst/>
            </a:prstGeom>
            <a:ln w="38100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5371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47876864-EFC0-445E-A61B-E582B649CA9B}"/>
              </a:ext>
            </a:extLst>
          </p:cNvPr>
          <p:cNvSpPr txBox="1"/>
          <p:nvPr/>
        </p:nvSpPr>
        <p:spPr>
          <a:xfrm>
            <a:off x="446952" y="123728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反向传播</a:t>
            </a:r>
            <a:endParaRPr lang="en-CA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BD927E24-1D61-440F-932B-5AE610818D7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0DAFC82-B025-4911-A676-8D39040B492B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神经网络反向传播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68FFF95-898E-4C2D-8FEF-48AAE0D8133C}"/>
              </a:ext>
            </a:extLst>
          </p:cNvPr>
          <p:cNvGrpSpPr/>
          <p:nvPr/>
        </p:nvGrpSpPr>
        <p:grpSpPr>
          <a:xfrm>
            <a:off x="346576" y="2738788"/>
            <a:ext cx="11483253" cy="2380908"/>
            <a:chOff x="346576" y="2738788"/>
            <a:chExt cx="11483253" cy="2380908"/>
          </a:xfrm>
        </p:grpSpPr>
        <p:sp>
          <p:nvSpPr>
            <p:cNvPr id="36" name="圆角矩形 12">
              <a:extLst>
                <a:ext uri="{FF2B5EF4-FFF2-40B4-BE49-F238E27FC236}">
                  <a16:creationId xmlns:a16="http://schemas.microsoft.com/office/drawing/2014/main" id="{CB57CAC7-232D-476F-8F2B-5570F3E1A396}"/>
                </a:ext>
              </a:extLst>
            </p:cNvPr>
            <p:cNvSpPr/>
            <p:nvPr/>
          </p:nvSpPr>
          <p:spPr>
            <a:xfrm>
              <a:off x="6154299" y="2738788"/>
              <a:ext cx="3825445" cy="1899578"/>
            </a:xfrm>
            <a:prstGeom prst="roundRect">
              <a:avLst>
                <a:gd name="adj" fmla="val 0"/>
              </a:avLst>
            </a:prstGeom>
            <a:solidFill>
              <a:srgbClr val="E6E6E6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圆角矩形 12">
              <a:extLst>
                <a:ext uri="{FF2B5EF4-FFF2-40B4-BE49-F238E27FC236}">
                  <a16:creationId xmlns:a16="http://schemas.microsoft.com/office/drawing/2014/main" id="{BFDF66A6-DDE8-4D4C-95AB-E4D2C130ED8B}"/>
                </a:ext>
              </a:extLst>
            </p:cNvPr>
            <p:cNvSpPr/>
            <p:nvPr/>
          </p:nvSpPr>
          <p:spPr>
            <a:xfrm>
              <a:off x="1834943" y="2738788"/>
              <a:ext cx="4185806" cy="1899578"/>
            </a:xfrm>
            <a:prstGeom prst="roundRect">
              <a:avLst>
                <a:gd name="adj" fmla="val 0"/>
              </a:avLst>
            </a:prstGeom>
            <a:solidFill>
              <a:srgbClr val="E6E6E6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圆角矩形 12">
              <a:extLst>
                <a:ext uri="{FF2B5EF4-FFF2-40B4-BE49-F238E27FC236}">
                  <a16:creationId xmlns:a16="http://schemas.microsoft.com/office/drawing/2014/main" id="{FB846FDD-AE80-4FA4-8A7A-2806D2426520}"/>
                </a:ext>
              </a:extLst>
            </p:cNvPr>
            <p:cNvSpPr/>
            <p:nvPr/>
          </p:nvSpPr>
          <p:spPr>
            <a:xfrm>
              <a:off x="442800" y="2738788"/>
              <a:ext cx="948195" cy="1909411"/>
            </a:xfrm>
            <a:prstGeom prst="roundRect">
              <a:avLst>
                <a:gd name="adj" fmla="val 0"/>
              </a:avLst>
            </a:prstGeom>
            <a:solidFill>
              <a:srgbClr val="E6E6E6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C156D89-F01C-4A36-820A-514A321DD985}"/>
                </a:ext>
              </a:extLst>
            </p:cNvPr>
            <p:cNvGrpSpPr/>
            <p:nvPr/>
          </p:nvGrpSpPr>
          <p:grpSpPr>
            <a:xfrm>
              <a:off x="561427" y="2852125"/>
              <a:ext cx="11268402" cy="1734335"/>
              <a:chOff x="335284" y="2852125"/>
              <a:chExt cx="11268402" cy="173433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矩形 7">
                    <a:extLst>
                      <a:ext uri="{FF2B5EF4-FFF2-40B4-BE49-F238E27FC236}">
                        <a16:creationId xmlns:a16="http://schemas.microsoft.com/office/drawing/2014/main" id="{AF90A0C4-8057-4550-A3D0-96CD7736D951}"/>
                      </a:ext>
                    </a:extLst>
                  </p:cNvPr>
                  <p:cNvSpPr/>
                  <p:nvPr/>
                </p:nvSpPr>
                <p:spPr>
                  <a:xfrm>
                    <a:off x="335284" y="2852125"/>
                    <a:ext cx="760080" cy="4769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" name="矩形 7">
                    <a:extLst>
                      <a:ext uri="{FF2B5EF4-FFF2-40B4-BE49-F238E27FC236}">
                        <a16:creationId xmlns:a16="http://schemas.microsoft.com/office/drawing/2014/main" id="{AF90A0C4-8057-4550-A3D0-96CD7736D9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5284" y="2852125"/>
                    <a:ext cx="760080" cy="47699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矩形 80">
                    <a:extLst>
                      <a:ext uri="{FF2B5EF4-FFF2-40B4-BE49-F238E27FC236}">
                        <a16:creationId xmlns:a16="http://schemas.microsoft.com/office/drawing/2014/main" id="{2742560F-D34A-45A1-98F8-7EA8973DBFA1}"/>
                      </a:ext>
                    </a:extLst>
                  </p:cNvPr>
                  <p:cNvSpPr/>
                  <p:nvPr/>
                </p:nvSpPr>
                <p:spPr>
                  <a:xfrm>
                    <a:off x="2636894" y="2852125"/>
                    <a:ext cx="740844" cy="4769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1" name="矩形 80">
                    <a:extLst>
                      <a:ext uri="{FF2B5EF4-FFF2-40B4-BE49-F238E27FC236}">
                        <a16:creationId xmlns:a16="http://schemas.microsoft.com/office/drawing/2014/main" id="{2742560F-D34A-45A1-98F8-7EA8973DBF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36894" y="2852125"/>
                    <a:ext cx="740844" cy="47699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47CA4BD8-F369-4193-A95D-6454D2324E40}"/>
                      </a:ext>
                    </a:extLst>
                  </p:cNvPr>
                  <p:cNvSpPr/>
                  <p:nvPr/>
                </p:nvSpPr>
                <p:spPr>
                  <a:xfrm>
                    <a:off x="4715263" y="2852125"/>
                    <a:ext cx="760080" cy="4769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47CA4BD8-F369-4193-A95D-6454D2324E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5263" y="2852125"/>
                    <a:ext cx="760080" cy="47699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矩形 19">
                    <a:extLst>
                      <a:ext uri="{FF2B5EF4-FFF2-40B4-BE49-F238E27FC236}">
                        <a16:creationId xmlns:a16="http://schemas.microsoft.com/office/drawing/2014/main" id="{78037A7B-C532-4036-BA6D-B6EEF462442D}"/>
                      </a:ext>
                    </a:extLst>
                  </p:cNvPr>
                  <p:cNvSpPr/>
                  <p:nvPr/>
                </p:nvSpPr>
                <p:spPr>
                  <a:xfrm>
                    <a:off x="1582391" y="4020216"/>
                    <a:ext cx="948198" cy="56624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0" name="矩形 19">
                    <a:extLst>
                      <a:ext uri="{FF2B5EF4-FFF2-40B4-BE49-F238E27FC236}">
                        <a16:creationId xmlns:a16="http://schemas.microsoft.com/office/drawing/2014/main" id="{78037A7B-C532-4036-BA6D-B6EEF4624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2391" y="4020216"/>
                    <a:ext cx="948198" cy="56624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矩形 20">
                    <a:extLst>
                      <a:ext uri="{FF2B5EF4-FFF2-40B4-BE49-F238E27FC236}">
                        <a16:creationId xmlns:a16="http://schemas.microsoft.com/office/drawing/2014/main" id="{BAA56D78-180C-4C85-B91C-A3251FCF7083}"/>
                      </a:ext>
                    </a:extLst>
                  </p:cNvPr>
                  <p:cNvSpPr/>
                  <p:nvPr/>
                </p:nvSpPr>
                <p:spPr>
                  <a:xfrm>
                    <a:off x="2621438" y="4020216"/>
                    <a:ext cx="824556" cy="56624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1" name="矩形 20">
                    <a:extLst>
                      <a:ext uri="{FF2B5EF4-FFF2-40B4-BE49-F238E27FC236}">
                        <a16:creationId xmlns:a16="http://schemas.microsoft.com/office/drawing/2014/main" id="{BAA56D78-180C-4C85-B91C-A3251FCF70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21438" y="4020216"/>
                    <a:ext cx="824556" cy="56624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矩形 86">
                    <a:extLst>
                      <a:ext uri="{FF2B5EF4-FFF2-40B4-BE49-F238E27FC236}">
                        <a16:creationId xmlns:a16="http://schemas.microsoft.com/office/drawing/2014/main" id="{BBB3C2EE-68B3-4C6B-8C8E-A9725EA8214F}"/>
                      </a:ext>
                    </a:extLst>
                  </p:cNvPr>
                  <p:cNvSpPr/>
                  <p:nvPr/>
                </p:nvSpPr>
                <p:spPr>
                  <a:xfrm>
                    <a:off x="5811394" y="4020216"/>
                    <a:ext cx="948198" cy="56624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7" name="矩形 86">
                    <a:extLst>
                      <a:ext uri="{FF2B5EF4-FFF2-40B4-BE49-F238E27FC236}">
                        <a16:creationId xmlns:a16="http://schemas.microsoft.com/office/drawing/2014/main" id="{BBB3C2EE-68B3-4C6B-8C8E-A9725EA821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1394" y="4020216"/>
                    <a:ext cx="948198" cy="56624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矩形 87">
                    <a:extLst>
                      <a:ext uri="{FF2B5EF4-FFF2-40B4-BE49-F238E27FC236}">
                        <a16:creationId xmlns:a16="http://schemas.microsoft.com/office/drawing/2014/main" id="{4BD61BCF-9359-44AC-9EA0-BA9BCDC516E7}"/>
                      </a:ext>
                    </a:extLst>
                  </p:cNvPr>
                  <p:cNvSpPr/>
                  <p:nvPr/>
                </p:nvSpPr>
                <p:spPr>
                  <a:xfrm>
                    <a:off x="6887409" y="4020216"/>
                    <a:ext cx="824556" cy="56624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8" name="矩形 87">
                    <a:extLst>
                      <a:ext uri="{FF2B5EF4-FFF2-40B4-BE49-F238E27FC236}">
                        <a16:creationId xmlns:a16="http://schemas.microsoft.com/office/drawing/2014/main" id="{4BD61BCF-9359-44AC-9EA0-BA9BCDC516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7409" y="4020216"/>
                    <a:ext cx="824556" cy="5662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CDF3F967-8205-4E96-A267-647B4DAB99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8371" y="3136286"/>
                <a:ext cx="1469358" cy="0"/>
              </a:xfrm>
              <a:prstGeom prst="line">
                <a:avLst/>
              </a:prstGeom>
              <a:ln w="38100">
                <a:solidFill>
                  <a:srgbClr val="00206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矩形 21">
                    <a:extLst>
                      <a:ext uri="{FF2B5EF4-FFF2-40B4-BE49-F238E27FC236}">
                        <a16:creationId xmlns:a16="http://schemas.microsoft.com/office/drawing/2014/main" id="{5D95CAAE-5FA3-4774-817D-27D12AEEFB1E}"/>
                      </a:ext>
                    </a:extLst>
                  </p:cNvPr>
                  <p:cNvSpPr/>
                  <p:nvPr/>
                </p:nvSpPr>
                <p:spPr>
                  <a:xfrm>
                    <a:off x="9071872" y="2852125"/>
                    <a:ext cx="469153" cy="54805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2" name="矩形 21">
                    <a:extLst>
                      <a:ext uri="{FF2B5EF4-FFF2-40B4-BE49-F238E27FC236}">
                        <a16:creationId xmlns:a16="http://schemas.microsoft.com/office/drawing/2014/main" id="{5D95CAAE-5FA3-4774-817D-27D12AEEFB1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71872" y="2852125"/>
                    <a:ext cx="469153" cy="54805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4444" r="-16883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21813B06-470E-45E2-AFBE-E7937E1566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4115" y="3139196"/>
                <a:ext cx="1469358" cy="0"/>
              </a:xfrm>
              <a:prstGeom prst="line">
                <a:avLst/>
              </a:prstGeom>
              <a:ln w="38100">
                <a:solidFill>
                  <a:srgbClr val="00206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矩形 22">
                    <a:extLst>
                      <a:ext uri="{FF2B5EF4-FFF2-40B4-BE49-F238E27FC236}">
                        <a16:creationId xmlns:a16="http://schemas.microsoft.com/office/drawing/2014/main" id="{FE5D5A21-3789-4255-8121-16B67114252F}"/>
                      </a:ext>
                    </a:extLst>
                  </p:cNvPr>
                  <p:cNvSpPr/>
                  <p:nvPr/>
                </p:nvSpPr>
                <p:spPr>
                  <a:xfrm>
                    <a:off x="11150125" y="2852125"/>
                    <a:ext cx="453561" cy="54805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3" name="矩形 22">
                    <a:extLst>
                      <a:ext uri="{FF2B5EF4-FFF2-40B4-BE49-F238E27FC236}">
                        <a16:creationId xmlns:a16="http://schemas.microsoft.com/office/drawing/2014/main" id="{FE5D5A21-3789-4255-8121-16B6711425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50125" y="2852125"/>
                    <a:ext cx="453561" cy="54805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" name="直接连接符 2">
                <a:extLst>
                  <a:ext uri="{FF2B5EF4-FFF2-40B4-BE49-F238E27FC236}">
                    <a16:creationId xmlns:a16="http://schemas.microsoft.com/office/drawing/2014/main" id="{D2AECC77-0C3D-4420-A5E3-0AF99EECEA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7536" y="3136286"/>
                <a:ext cx="1469358" cy="0"/>
              </a:xfrm>
              <a:prstGeom prst="line">
                <a:avLst/>
              </a:prstGeom>
              <a:ln w="38100">
                <a:solidFill>
                  <a:srgbClr val="00206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C7FB3E29-8944-48E3-ABED-F9600DD1DE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31755" y="3324952"/>
                <a:ext cx="0" cy="685563"/>
              </a:xfrm>
              <a:prstGeom prst="line">
                <a:avLst/>
              </a:prstGeom>
              <a:ln w="38100">
                <a:solidFill>
                  <a:srgbClr val="00206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DA506C7B-8FA3-4D06-949B-775706B8FF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8342" y="3136286"/>
                <a:ext cx="1469358" cy="0"/>
              </a:xfrm>
              <a:prstGeom prst="line">
                <a:avLst/>
              </a:prstGeom>
              <a:ln w="38100">
                <a:solidFill>
                  <a:srgbClr val="00206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DCA7169F-1674-4997-85B9-EE67D299AA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3490" y="3136286"/>
                <a:ext cx="1469358" cy="0"/>
              </a:xfrm>
              <a:prstGeom prst="line">
                <a:avLst/>
              </a:prstGeom>
              <a:ln w="38100">
                <a:solidFill>
                  <a:srgbClr val="00206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FFBC3AE9-941E-4745-81FA-E970209DFF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40129" y="3248055"/>
                <a:ext cx="482719" cy="750788"/>
              </a:xfrm>
              <a:prstGeom prst="line">
                <a:avLst/>
              </a:prstGeom>
              <a:ln w="38100">
                <a:solidFill>
                  <a:srgbClr val="00206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A1272774-E0A6-49F5-95D7-649A65BD53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17709" y="3324952"/>
                <a:ext cx="0" cy="685563"/>
              </a:xfrm>
              <a:prstGeom prst="line">
                <a:avLst/>
              </a:prstGeom>
              <a:ln w="38100">
                <a:solidFill>
                  <a:srgbClr val="00206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矩形 85">
                    <a:extLst>
                      <a:ext uri="{FF2B5EF4-FFF2-40B4-BE49-F238E27FC236}">
                        <a16:creationId xmlns:a16="http://schemas.microsoft.com/office/drawing/2014/main" id="{C28D450E-EE0A-4580-BCDC-7AE91D1055A3}"/>
                      </a:ext>
                    </a:extLst>
                  </p:cNvPr>
                  <p:cNvSpPr/>
                  <p:nvPr/>
                </p:nvSpPr>
                <p:spPr>
                  <a:xfrm>
                    <a:off x="6922848" y="2852125"/>
                    <a:ext cx="740844" cy="4769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6" name="矩形 85">
                    <a:extLst>
                      <a:ext uri="{FF2B5EF4-FFF2-40B4-BE49-F238E27FC236}">
                        <a16:creationId xmlns:a16="http://schemas.microsoft.com/office/drawing/2014/main" id="{C28D450E-EE0A-4580-BCDC-7AE91D1055A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2848" y="2852125"/>
                    <a:ext cx="740844" cy="47699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66AC8D4C-13F7-4AFF-AFA7-05C53D6B82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07584" y="3253358"/>
                <a:ext cx="482719" cy="750788"/>
              </a:xfrm>
              <a:prstGeom prst="line">
                <a:avLst/>
              </a:prstGeom>
              <a:ln w="38100">
                <a:solidFill>
                  <a:srgbClr val="00206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F8EB544-6077-4C62-ADE2-AB8DBEF258FC}"/>
                </a:ext>
              </a:extLst>
            </p:cNvPr>
            <p:cNvSpPr txBox="1"/>
            <p:nvPr/>
          </p:nvSpPr>
          <p:spPr>
            <a:xfrm>
              <a:off x="346576" y="465803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输入层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948DD9B-0EEE-4A8D-95EA-38480C9B86E0}"/>
                </a:ext>
              </a:extLst>
            </p:cNvPr>
            <p:cNvSpPr txBox="1"/>
            <p:nvPr/>
          </p:nvSpPr>
          <p:spPr>
            <a:xfrm>
              <a:off x="3284850" y="465803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隐藏层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598433B-40C7-47F7-9B59-88DAFECFD2D6}"/>
                </a:ext>
              </a:extLst>
            </p:cNvPr>
            <p:cNvSpPr txBox="1"/>
            <p:nvPr/>
          </p:nvSpPr>
          <p:spPr>
            <a:xfrm>
              <a:off x="7343852" y="465803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输出层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3655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0432653D-33B4-4867-89BB-C1704023B9FA}"/>
              </a:ext>
            </a:extLst>
          </p:cNvPr>
          <p:cNvGrpSpPr>
            <a:grpSpLocks noChangeAspect="1"/>
          </p:cNvGrpSpPr>
          <p:nvPr/>
        </p:nvGrpSpPr>
        <p:grpSpPr>
          <a:xfrm>
            <a:off x="6508955" y="815255"/>
            <a:ext cx="5481393" cy="3708636"/>
            <a:chOff x="1678780" y="996499"/>
            <a:chExt cx="6661990" cy="45074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F2087898-C48E-4A09-9883-AD12B20007C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F2087898-C48E-4A09-9883-AD12B20007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5D430140-18F8-4B5D-B32D-3D1E1FD7BE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5D430140-18F8-4B5D-B32D-3D1E1FD7BE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5559074B-C352-4CCA-B34D-E99D7242F1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5559074B-C352-4CCA-B34D-E99D7242F1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EA75236B-7728-4BD5-A7BF-86A355F0A7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EA75236B-7728-4BD5-A7BF-86A355F0A7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D03C3A42-CC28-44DC-8895-B8AE04C454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D03C3A42-CC28-44DC-8895-B8AE04C454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ECF80959-A636-4643-A53F-F1D2FCE6FD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ECF80959-A636-4643-A53F-F1D2FCE6FD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椭圆 56">
                  <a:extLst>
                    <a:ext uri="{FF2B5EF4-FFF2-40B4-BE49-F238E27FC236}">
                      <a16:creationId xmlns:a16="http://schemas.microsoft.com/office/drawing/2014/main" id="{A70D7CB8-2590-42BE-8FCA-E9CA49D89E3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椭圆 56">
                  <a:extLst>
                    <a:ext uri="{FF2B5EF4-FFF2-40B4-BE49-F238E27FC236}">
                      <a16:creationId xmlns:a16="http://schemas.microsoft.com/office/drawing/2014/main" id="{A70D7CB8-2590-42BE-8FCA-E9CA49D89E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19381F88-7235-4285-AC49-893407F79B4B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3229539" y="1407979"/>
              <a:ext cx="1450973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A73B6754-71FC-4251-BBFC-34759E63EECD}"/>
                </a:ext>
              </a:extLst>
            </p:cNvPr>
            <p:cNvCxnSpPr>
              <a:cxnSpLocks/>
              <a:stCxn id="51" idx="6"/>
              <a:endCxn id="54" idx="1"/>
            </p:cNvCxnSpPr>
            <p:nvPr/>
          </p:nvCxnSpPr>
          <p:spPr>
            <a:xfrm>
              <a:off x="3229539" y="2139499"/>
              <a:ext cx="1571493" cy="5573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E23328AC-BF3A-4816-98FA-AA1294AD2F2D}"/>
                </a:ext>
              </a:extLst>
            </p:cNvPr>
            <p:cNvCxnSpPr>
              <a:cxnSpLocks/>
              <a:stCxn id="51" idx="6"/>
              <a:endCxn id="55" idx="1"/>
            </p:cNvCxnSpPr>
            <p:nvPr/>
          </p:nvCxnSpPr>
          <p:spPr>
            <a:xfrm>
              <a:off x="3229539" y="2139499"/>
              <a:ext cx="1571493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B87B68A9-5C02-4087-82DE-A10F867364D1}"/>
                </a:ext>
              </a:extLst>
            </p:cNvPr>
            <p:cNvCxnSpPr>
              <a:cxnSpLocks/>
              <a:stCxn id="52" idx="6"/>
              <a:endCxn id="53" idx="3"/>
            </p:cNvCxnSpPr>
            <p:nvPr/>
          </p:nvCxnSpPr>
          <p:spPr>
            <a:xfrm flipV="1">
              <a:off x="3229539" y="1698939"/>
              <a:ext cx="1571493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33691BC4-8D97-410A-9250-C44C06581F67}"/>
                </a:ext>
              </a:extLst>
            </p:cNvPr>
            <p:cNvCxnSpPr>
              <a:cxnSpLocks/>
              <a:stCxn id="52" idx="6"/>
              <a:endCxn id="54" idx="3"/>
            </p:cNvCxnSpPr>
            <p:nvPr/>
          </p:nvCxnSpPr>
          <p:spPr>
            <a:xfrm flipV="1">
              <a:off x="3229539" y="3278818"/>
              <a:ext cx="1571493" cy="7176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6C20A32A-ADAA-4348-9918-0F0FE52DDDDF}"/>
                </a:ext>
              </a:extLst>
            </p:cNvPr>
            <p:cNvCxnSpPr>
              <a:cxnSpLocks/>
              <a:stCxn id="52" idx="6"/>
              <a:endCxn id="55" idx="2"/>
            </p:cNvCxnSpPr>
            <p:nvPr/>
          </p:nvCxnSpPr>
          <p:spPr>
            <a:xfrm>
              <a:off x="3229539" y="3996487"/>
              <a:ext cx="1450973" cy="5712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AC11F5BA-0264-442F-90E9-E43D274F355E}"/>
                </a:ext>
              </a:extLst>
            </p:cNvPr>
            <p:cNvCxnSpPr>
              <a:cxnSpLocks/>
              <a:stCxn id="53" idx="6"/>
              <a:endCxn id="56" idx="2"/>
            </p:cNvCxnSpPr>
            <p:nvPr/>
          </p:nvCxnSpPr>
          <p:spPr>
            <a:xfrm>
              <a:off x="5503472" y="1407979"/>
              <a:ext cx="1276496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F13434E1-C9B8-42F5-B4B9-3D3969FABACB}"/>
                </a:ext>
              </a:extLst>
            </p:cNvPr>
            <p:cNvCxnSpPr>
              <a:cxnSpLocks/>
              <a:stCxn id="53" idx="6"/>
              <a:endCxn id="57" idx="1"/>
            </p:cNvCxnSpPr>
            <p:nvPr/>
          </p:nvCxnSpPr>
          <p:spPr>
            <a:xfrm>
              <a:off x="5503472" y="1407979"/>
              <a:ext cx="1397016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96120ED0-DE71-41E7-A0DA-EAFD43A45CDB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 flipV="1">
              <a:off x="5503472" y="2232452"/>
              <a:ext cx="1276496" cy="7554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D48510B3-8007-478E-AC4D-C856FA769781}"/>
                </a:ext>
              </a:extLst>
            </p:cNvPr>
            <p:cNvCxnSpPr>
              <a:cxnSpLocks/>
              <a:stCxn id="54" idx="6"/>
              <a:endCxn id="57" idx="2"/>
            </p:cNvCxnSpPr>
            <p:nvPr/>
          </p:nvCxnSpPr>
          <p:spPr>
            <a:xfrm>
              <a:off x="5503472" y="2987858"/>
              <a:ext cx="1276496" cy="10086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9DAE3E39-6445-433E-886E-8A1CE885FF90}"/>
                </a:ext>
              </a:extLst>
            </p:cNvPr>
            <p:cNvCxnSpPr>
              <a:cxnSpLocks/>
              <a:stCxn id="55" idx="6"/>
              <a:endCxn id="56" idx="3"/>
            </p:cNvCxnSpPr>
            <p:nvPr/>
          </p:nvCxnSpPr>
          <p:spPr>
            <a:xfrm flipV="1">
              <a:off x="5503472" y="2430459"/>
              <a:ext cx="1397016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3144B35B-AEDE-4B67-A836-5DFFFBF3776F}"/>
                </a:ext>
              </a:extLst>
            </p:cNvPr>
            <p:cNvCxnSpPr>
              <a:cxnSpLocks/>
              <a:stCxn id="55" idx="6"/>
              <a:endCxn id="57" idx="3"/>
            </p:cNvCxnSpPr>
            <p:nvPr/>
          </p:nvCxnSpPr>
          <p:spPr>
            <a:xfrm flipV="1">
              <a:off x="5503472" y="4287447"/>
              <a:ext cx="1397016" cy="2802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3907A8E0-1AF4-40E2-9FD9-C89D398C875C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2158180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3FDBAC34-1B50-4750-B7EA-8050BA88EFA2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4012551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799D7864-46F5-4CB3-9D6C-C8DD6AE8E379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2158672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69A9B762-AB33-4750-BC7F-4821C8A1563E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4004519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8F1D9C78-540B-4152-9B3E-95B735D86877}"/>
                    </a:ext>
                  </a:extLst>
                </p:cNvPr>
                <p:cNvSpPr/>
                <p:nvPr/>
              </p:nvSpPr>
              <p:spPr>
                <a:xfrm>
                  <a:off x="7707351" y="2232451"/>
                  <a:ext cx="63341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8F1D9C78-540B-4152-9B3E-95B735D868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7351" y="2232451"/>
                  <a:ext cx="633419" cy="523693"/>
                </a:xfrm>
                <a:prstGeom prst="rect">
                  <a:avLst/>
                </a:prstGeom>
                <a:blipFill>
                  <a:blip r:embed="rId9"/>
                  <a:stretch>
                    <a:fillRect t="-2857" r="-15116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7B64610B-70DA-4F6D-A793-FB64D2AD89C6}"/>
                    </a:ext>
                  </a:extLst>
                </p:cNvPr>
                <p:cNvSpPr/>
                <p:nvPr/>
              </p:nvSpPr>
              <p:spPr>
                <a:xfrm>
                  <a:off x="7695425" y="4025600"/>
                  <a:ext cx="641368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7B64610B-70DA-4F6D-A793-FB64D2AD89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425" y="4025600"/>
                  <a:ext cx="641368" cy="523693"/>
                </a:xfrm>
                <a:prstGeom prst="rect">
                  <a:avLst/>
                </a:prstGeom>
                <a:blipFill>
                  <a:blip r:embed="rId10"/>
                  <a:stretch>
                    <a:fillRect t="-2857" r="-16279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7AEA20D7-6037-422C-9D35-20C3AC62BF77}"/>
                    </a:ext>
                  </a:extLst>
                </p:cNvPr>
                <p:cNvSpPr/>
                <p:nvPr/>
              </p:nvSpPr>
              <p:spPr>
                <a:xfrm>
                  <a:off x="1678780" y="2109622"/>
                  <a:ext cx="632640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7AEA20D7-6037-422C-9D35-20C3AC62BF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8780" y="2109622"/>
                  <a:ext cx="632640" cy="523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1993F7A4-F1B1-4052-B9A2-D9D6982D1E73}"/>
                    </a:ext>
                  </a:extLst>
                </p:cNvPr>
                <p:cNvSpPr/>
                <p:nvPr/>
              </p:nvSpPr>
              <p:spPr>
                <a:xfrm>
                  <a:off x="1692596" y="4025600"/>
                  <a:ext cx="64058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1993F7A4-F1B1-4052-B9A2-D9D6982D1E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596" y="4025600"/>
                  <a:ext cx="640589" cy="523693"/>
                </a:xfrm>
                <a:prstGeom prst="rect">
                  <a:avLst/>
                </a:prstGeom>
                <a:blipFill>
                  <a:blip r:embed="rId12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396A9AA7-77EF-49E7-9A9B-6986DCBDE3F3}"/>
                </a:ext>
              </a:extLst>
            </p:cNvPr>
            <p:cNvSpPr txBox="1"/>
            <p:nvPr/>
          </p:nvSpPr>
          <p:spPr>
            <a:xfrm>
              <a:off x="2062450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输入层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5C837C83-4BE3-415C-AB32-F99501E48227}"/>
                </a:ext>
              </a:extLst>
            </p:cNvPr>
            <p:cNvSpPr txBox="1"/>
            <p:nvPr/>
          </p:nvSpPr>
          <p:spPr>
            <a:xfrm>
              <a:off x="4460203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隐藏层</a:t>
              </a: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24E78372-14E3-46EE-8E70-AACD5083D2E2}"/>
                </a:ext>
              </a:extLst>
            </p:cNvPr>
            <p:cNvSpPr txBox="1"/>
            <p:nvPr/>
          </p:nvSpPr>
          <p:spPr>
            <a:xfrm>
              <a:off x="6542009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输出层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76864-EFC0-445E-A61B-E582B649CA9B}"/>
                  </a:ext>
                </a:extLst>
              </p:cNvPr>
              <p:cNvSpPr txBox="1"/>
              <p:nvPr/>
            </p:nvSpPr>
            <p:spPr>
              <a:xfrm>
                <a:off x="241675" y="920048"/>
                <a:ext cx="4139275" cy="3337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输出层</a:t>
                </a:r>
                <a:endPara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/>
              </a:p>
              <a:p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/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/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76864-EFC0-445E-A61B-E582B649C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75" y="920048"/>
                <a:ext cx="4139275" cy="3337132"/>
              </a:xfrm>
              <a:prstGeom prst="rect">
                <a:avLst/>
              </a:prstGeom>
              <a:blipFill>
                <a:blip r:embed="rId13"/>
                <a:stretch>
                  <a:fillRect l="-3093" t="-20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2B61BCE6-8320-4B38-9F21-ECE0F09390B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90E9BE70-7100-4ADA-B64E-4FDA89E0EB03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神经网络反向传播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1FCEF01-8F73-4232-8669-2DBCA5EDFD29}"/>
              </a:ext>
            </a:extLst>
          </p:cNvPr>
          <p:cNvGrpSpPr/>
          <p:nvPr/>
        </p:nvGrpSpPr>
        <p:grpSpPr>
          <a:xfrm>
            <a:off x="691934" y="4734460"/>
            <a:ext cx="11268402" cy="1899578"/>
            <a:chOff x="710596" y="4547844"/>
            <a:chExt cx="11268402" cy="1899578"/>
          </a:xfrm>
        </p:grpSpPr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B6F2ABE1-E535-46CB-858F-D982545430CF}"/>
                </a:ext>
              </a:extLst>
            </p:cNvPr>
            <p:cNvSpPr>
              <a:spLocks/>
            </p:cNvSpPr>
            <p:nvPr/>
          </p:nvSpPr>
          <p:spPr>
            <a:xfrm>
              <a:off x="9454309" y="4690482"/>
              <a:ext cx="504000" cy="468000"/>
            </a:xfrm>
            <a:prstGeom prst="rect">
              <a:avLst/>
            </a:prstGeom>
            <a:solidFill>
              <a:srgbClr val="FFFF94"/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9" name="圆角矩形 12">
              <a:extLst>
                <a:ext uri="{FF2B5EF4-FFF2-40B4-BE49-F238E27FC236}">
                  <a16:creationId xmlns:a16="http://schemas.microsoft.com/office/drawing/2014/main" id="{3629B25E-D5AC-42BA-895E-8FF41595851F}"/>
                </a:ext>
              </a:extLst>
            </p:cNvPr>
            <p:cNvSpPr/>
            <p:nvPr/>
          </p:nvSpPr>
          <p:spPr>
            <a:xfrm>
              <a:off x="6303468" y="4547844"/>
              <a:ext cx="3825445" cy="1899578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D63FEF7C-2993-4CD6-9F00-CCFF8B20F99F}"/>
                </a:ext>
              </a:extLst>
            </p:cNvPr>
            <p:cNvGrpSpPr/>
            <p:nvPr/>
          </p:nvGrpSpPr>
          <p:grpSpPr>
            <a:xfrm>
              <a:off x="710596" y="4661181"/>
              <a:ext cx="11268402" cy="1734335"/>
              <a:chOff x="335284" y="2852125"/>
              <a:chExt cx="11268402" cy="173433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6" name="矩形 125">
                    <a:extLst>
                      <a:ext uri="{FF2B5EF4-FFF2-40B4-BE49-F238E27FC236}">
                        <a16:creationId xmlns:a16="http://schemas.microsoft.com/office/drawing/2014/main" id="{52D83810-67D1-4966-92B4-DD33A1A536AB}"/>
                      </a:ext>
                    </a:extLst>
                  </p:cNvPr>
                  <p:cNvSpPr/>
                  <p:nvPr/>
                </p:nvSpPr>
                <p:spPr>
                  <a:xfrm>
                    <a:off x="335284" y="2852125"/>
                    <a:ext cx="760080" cy="4769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26" name="矩形 125">
                    <a:extLst>
                      <a:ext uri="{FF2B5EF4-FFF2-40B4-BE49-F238E27FC236}">
                        <a16:creationId xmlns:a16="http://schemas.microsoft.com/office/drawing/2014/main" id="{52D83810-67D1-4966-92B4-DD33A1A536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5284" y="2852125"/>
                    <a:ext cx="760080" cy="47699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矩形 126">
                    <a:extLst>
                      <a:ext uri="{FF2B5EF4-FFF2-40B4-BE49-F238E27FC236}">
                        <a16:creationId xmlns:a16="http://schemas.microsoft.com/office/drawing/2014/main" id="{937573D4-7100-4BC0-BC55-6B856805D2EF}"/>
                      </a:ext>
                    </a:extLst>
                  </p:cNvPr>
                  <p:cNvSpPr/>
                  <p:nvPr/>
                </p:nvSpPr>
                <p:spPr>
                  <a:xfrm>
                    <a:off x="2636894" y="2852125"/>
                    <a:ext cx="740844" cy="4769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27" name="矩形 126">
                    <a:extLst>
                      <a:ext uri="{FF2B5EF4-FFF2-40B4-BE49-F238E27FC236}">
                        <a16:creationId xmlns:a16="http://schemas.microsoft.com/office/drawing/2014/main" id="{937573D4-7100-4BC0-BC55-6B856805D2E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36894" y="2852125"/>
                    <a:ext cx="740844" cy="47699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矩形 127">
                    <a:extLst>
                      <a:ext uri="{FF2B5EF4-FFF2-40B4-BE49-F238E27FC236}">
                        <a16:creationId xmlns:a16="http://schemas.microsoft.com/office/drawing/2014/main" id="{CC6A5E63-A669-4BF1-B081-A77433514D75}"/>
                      </a:ext>
                    </a:extLst>
                  </p:cNvPr>
                  <p:cNvSpPr/>
                  <p:nvPr/>
                </p:nvSpPr>
                <p:spPr>
                  <a:xfrm>
                    <a:off x="4715263" y="2852125"/>
                    <a:ext cx="760080" cy="4769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28" name="矩形 127">
                    <a:extLst>
                      <a:ext uri="{FF2B5EF4-FFF2-40B4-BE49-F238E27FC236}">
                        <a16:creationId xmlns:a16="http://schemas.microsoft.com/office/drawing/2014/main" id="{CC6A5E63-A669-4BF1-B081-A77433514D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5263" y="2852125"/>
                    <a:ext cx="760080" cy="47699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矩形 128">
                    <a:extLst>
                      <a:ext uri="{FF2B5EF4-FFF2-40B4-BE49-F238E27FC236}">
                        <a16:creationId xmlns:a16="http://schemas.microsoft.com/office/drawing/2014/main" id="{BB14ABE8-1A7E-4F44-8415-BED15AFF54D8}"/>
                      </a:ext>
                    </a:extLst>
                  </p:cNvPr>
                  <p:cNvSpPr/>
                  <p:nvPr/>
                </p:nvSpPr>
                <p:spPr>
                  <a:xfrm>
                    <a:off x="1582391" y="4020216"/>
                    <a:ext cx="948198" cy="56624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29" name="矩形 128">
                    <a:extLst>
                      <a:ext uri="{FF2B5EF4-FFF2-40B4-BE49-F238E27FC236}">
                        <a16:creationId xmlns:a16="http://schemas.microsoft.com/office/drawing/2014/main" id="{BB14ABE8-1A7E-4F44-8415-BED15AFF54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2391" y="4020216"/>
                    <a:ext cx="948198" cy="56624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矩形 129">
                    <a:extLst>
                      <a:ext uri="{FF2B5EF4-FFF2-40B4-BE49-F238E27FC236}">
                        <a16:creationId xmlns:a16="http://schemas.microsoft.com/office/drawing/2014/main" id="{D2AB2173-75B1-4ED9-8197-8A1153E89E58}"/>
                      </a:ext>
                    </a:extLst>
                  </p:cNvPr>
                  <p:cNvSpPr/>
                  <p:nvPr/>
                </p:nvSpPr>
                <p:spPr>
                  <a:xfrm>
                    <a:off x="2621438" y="4020216"/>
                    <a:ext cx="824556" cy="56624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30" name="矩形 129">
                    <a:extLst>
                      <a:ext uri="{FF2B5EF4-FFF2-40B4-BE49-F238E27FC236}">
                        <a16:creationId xmlns:a16="http://schemas.microsoft.com/office/drawing/2014/main" id="{D2AB2173-75B1-4ED9-8197-8A1153E89E5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21438" y="4020216"/>
                    <a:ext cx="824556" cy="56624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矩形 130">
                    <a:extLst>
                      <a:ext uri="{FF2B5EF4-FFF2-40B4-BE49-F238E27FC236}">
                        <a16:creationId xmlns:a16="http://schemas.microsoft.com/office/drawing/2014/main" id="{344EB670-2A2D-45DC-8788-C02565DC27FD}"/>
                      </a:ext>
                    </a:extLst>
                  </p:cNvPr>
                  <p:cNvSpPr/>
                  <p:nvPr/>
                </p:nvSpPr>
                <p:spPr>
                  <a:xfrm>
                    <a:off x="5811394" y="4020216"/>
                    <a:ext cx="948198" cy="56624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31" name="矩形 130">
                    <a:extLst>
                      <a:ext uri="{FF2B5EF4-FFF2-40B4-BE49-F238E27FC236}">
                        <a16:creationId xmlns:a16="http://schemas.microsoft.com/office/drawing/2014/main" id="{344EB670-2A2D-45DC-8788-C02565DC27F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1394" y="4020216"/>
                    <a:ext cx="948198" cy="56624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矩形 131">
                    <a:extLst>
                      <a:ext uri="{FF2B5EF4-FFF2-40B4-BE49-F238E27FC236}">
                        <a16:creationId xmlns:a16="http://schemas.microsoft.com/office/drawing/2014/main" id="{13CC8088-8549-416B-BBDC-3C3767EB6FDF}"/>
                      </a:ext>
                    </a:extLst>
                  </p:cNvPr>
                  <p:cNvSpPr/>
                  <p:nvPr/>
                </p:nvSpPr>
                <p:spPr>
                  <a:xfrm>
                    <a:off x="6887409" y="4020216"/>
                    <a:ext cx="824556" cy="56624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32" name="矩形 131">
                    <a:extLst>
                      <a:ext uri="{FF2B5EF4-FFF2-40B4-BE49-F238E27FC236}">
                        <a16:creationId xmlns:a16="http://schemas.microsoft.com/office/drawing/2014/main" id="{13CC8088-8549-416B-BBDC-3C3767EB6F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7409" y="4020216"/>
                    <a:ext cx="824556" cy="56624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3" name="直接连接符 132">
                <a:extLst>
                  <a:ext uri="{FF2B5EF4-FFF2-40B4-BE49-F238E27FC236}">
                    <a16:creationId xmlns:a16="http://schemas.microsoft.com/office/drawing/2014/main" id="{E801EDD2-74C8-4FC7-9348-E2661CDD40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8371" y="3136286"/>
                <a:ext cx="1469358" cy="0"/>
              </a:xfrm>
              <a:prstGeom prst="line">
                <a:avLst/>
              </a:prstGeom>
              <a:ln w="38100">
                <a:solidFill>
                  <a:srgbClr val="00206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矩形 133">
                    <a:extLst>
                      <a:ext uri="{FF2B5EF4-FFF2-40B4-BE49-F238E27FC236}">
                        <a16:creationId xmlns:a16="http://schemas.microsoft.com/office/drawing/2014/main" id="{7678D9C0-45F4-4F10-A031-11950FE90AC4}"/>
                      </a:ext>
                    </a:extLst>
                  </p:cNvPr>
                  <p:cNvSpPr/>
                  <p:nvPr/>
                </p:nvSpPr>
                <p:spPr>
                  <a:xfrm>
                    <a:off x="9071871" y="2852125"/>
                    <a:ext cx="504000" cy="46800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34" name="矩形 133">
                    <a:extLst>
                      <a:ext uri="{FF2B5EF4-FFF2-40B4-BE49-F238E27FC236}">
                        <a16:creationId xmlns:a16="http://schemas.microsoft.com/office/drawing/2014/main" id="{7678D9C0-45F4-4F10-A031-11950FE90AC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71871" y="2852125"/>
                    <a:ext cx="504000" cy="46800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t="-5195" r="-19512" b="-9091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5" name="直接连接符 134">
                <a:extLst>
                  <a:ext uri="{FF2B5EF4-FFF2-40B4-BE49-F238E27FC236}">
                    <a16:creationId xmlns:a16="http://schemas.microsoft.com/office/drawing/2014/main" id="{536ED3D6-0C90-4A6F-88BC-9E2E45A676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4115" y="3139196"/>
                <a:ext cx="1469358" cy="0"/>
              </a:xfrm>
              <a:prstGeom prst="line">
                <a:avLst/>
              </a:prstGeom>
              <a:ln w="38100">
                <a:solidFill>
                  <a:srgbClr val="00206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矩形 135">
                    <a:extLst>
                      <a:ext uri="{FF2B5EF4-FFF2-40B4-BE49-F238E27FC236}">
                        <a16:creationId xmlns:a16="http://schemas.microsoft.com/office/drawing/2014/main" id="{59714C30-8FE5-45AF-83FE-FA25761AFE2F}"/>
                      </a:ext>
                    </a:extLst>
                  </p:cNvPr>
                  <p:cNvSpPr/>
                  <p:nvPr/>
                </p:nvSpPr>
                <p:spPr>
                  <a:xfrm>
                    <a:off x="11150125" y="2852125"/>
                    <a:ext cx="453561" cy="54805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36" name="矩形 135">
                    <a:extLst>
                      <a:ext uri="{FF2B5EF4-FFF2-40B4-BE49-F238E27FC236}">
                        <a16:creationId xmlns:a16="http://schemas.microsoft.com/office/drawing/2014/main" id="{59714C30-8FE5-45AF-83FE-FA25761AFE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50125" y="2852125"/>
                    <a:ext cx="453561" cy="548051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id="{D787C9A4-A571-402D-8DE2-4CA9905972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7536" y="3136286"/>
                <a:ext cx="1469358" cy="0"/>
              </a:xfrm>
              <a:prstGeom prst="line">
                <a:avLst/>
              </a:prstGeom>
              <a:ln w="38100">
                <a:solidFill>
                  <a:srgbClr val="00206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id="{BFE1E44F-19F7-4486-9EBF-14FCD7287F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31755" y="3324952"/>
                <a:ext cx="0" cy="685563"/>
              </a:xfrm>
              <a:prstGeom prst="line">
                <a:avLst/>
              </a:prstGeom>
              <a:ln w="38100">
                <a:solidFill>
                  <a:srgbClr val="00206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CA34FE17-4DB2-4D3E-8B2B-740C5CC7FC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8342" y="3136286"/>
                <a:ext cx="1469358" cy="0"/>
              </a:xfrm>
              <a:prstGeom prst="line">
                <a:avLst/>
              </a:prstGeom>
              <a:ln w="38100">
                <a:solidFill>
                  <a:srgbClr val="00206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>
                <a:extLst>
                  <a:ext uri="{FF2B5EF4-FFF2-40B4-BE49-F238E27FC236}">
                    <a16:creationId xmlns:a16="http://schemas.microsoft.com/office/drawing/2014/main" id="{DA94667D-5DC8-4905-BE4B-ABEB71EA48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3490" y="3136286"/>
                <a:ext cx="1469358" cy="0"/>
              </a:xfrm>
              <a:prstGeom prst="line">
                <a:avLst/>
              </a:prstGeom>
              <a:ln w="38100">
                <a:solidFill>
                  <a:srgbClr val="00206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>
                <a:extLst>
                  <a:ext uri="{FF2B5EF4-FFF2-40B4-BE49-F238E27FC236}">
                    <a16:creationId xmlns:a16="http://schemas.microsoft.com/office/drawing/2014/main" id="{A3185D74-0E6F-40C1-A799-0E46C74B1E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40129" y="3248055"/>
                <a:ext cx="482719" cy="750788"/>
              </a:xfrm>
              <a:prstGeom prst="line">
                <a:avLst/>
              </a:prstGeom>
              <a:ln w="38100">
                <a:solidFill>
                  <a:srgbClr val="00206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>
                <a:extLst>
                  <a:ext uri="{FF2B5EF4-FFF2-40B4-BE49-F238E27FC236}">
                    <a16:creationId xmlns:a16="http://schemas.microsoft.com/office/drawing/2014/main" id="{929CFDB3-D37C-4859-BC73-D9DAAA2AE5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17709" y="3324952"/>
                <a:ext cx="0" cy="685563"/>
              </a:xfrm>
              <a:prstGeom prst="line">
                <a:avLst/>
              </a:prstGeom>
              <a:ln w="38100">
                <a:solidFill>
                  <a:srgbClr val="00206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矩形 142">
                    <a:extLst>
                      <a:ext uri="{FF2B5EF4-FFF2-40B4-BE49-F238E27FC236}">
                        <a16:creationId xmlns:a16="http://schemas.microsoft.com/office/drawing/2014/main" id="{F023CC8E-43CD-4851-A38F-2E0B895F1557}"/>
                      </a:ext>
                    </a:extLst>
                  </p:cNvPr>
                  <p:cNvSpPr/>
                  <p:nvPr/>
                </p:nvSpPr>
                <p:spPr>
                  <a:xfrm>
                    <a:off x="6922848" y="2852125"/>
                    <a:ext cx="740844" cy="4769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43" name="矩形 142">
                    <a:extLst>
                      <a:ext uri="{FF2B5EF4-FFF2-40B4-BE49-F238E27FC236}">
                        <a16:creationId xmlns:a16="http://schemas.microsoft.com/office/drawing/2014/main" id="{F023CC8E-43CD-4851-A38F-2E0B895F15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2848" y="2852125"/>
                    <a:ext cx="740844" cy="47699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4" name="直接连接符 143">
                <a:extLst>
                  <a:ext uri="{FF2B5EF4-FFF2-40B4-BE49-F238E27FC236}">
                    <a16:creationId xmlns:a16="http://schemas.microsoft.com/office/drawing/2014/main" id="{C4E6FC27-D4A7-4379-8659-35F0E1F95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07584" y="3253358"/>
                <a:ext cx="482719" cy="750788"/>
              </a:xfrm>
              <a:prstGeom prst="line">
                <a:avLst/>
              </a:prstGeom>
              <a:ln w="38100">
                <a:solidFill>
                  <a:srgbClr val="00206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3E1DBEC0-8F4C-4826-83BB-49F7FD40B57D}"/>
                </a:ext>
              </a:extLst>
            </p:cNvPr>
            <p:cNvSpPr txBox="1"/>
            <p:nvPr/>
          </p:nvSpPr>
          <p:spPr>
            <a:xfrm>
              <a:off x="9259253" y="607084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输出层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3037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76864-EFC0-445E-A61B-E582B649CA9B}"/>
                  </a:ext>
                </a:extLst>
              </p:cNvPr>
              <p:cNvSpPr txBox="1"/>
              <p:nvPr/>
            </p:nvSpPr>
            <p:spPr>
              <a:xfrm>
                <a:off x="240562" y="925239"/>
                <a:ext cx="6929054" cy="3443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输出层</a:t>
                </a:r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Sup>
                                          <m:sSub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altLang="zh-CN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Sup>
                                          <m:sSub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altLang="zh-CN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sup>
                                    </m:s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Sup>
                                          <m:sSub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altLang="zh-CN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Sup>
                                          <m:sSub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altLang="zh-CN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Sup>
                                          <m:sSub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altLang="zh-CN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sup>
                                    </m:s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Sup>
                                          <m:sSub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altLang="zh-CN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CA" altLang="zh-CN" sz="2000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76864-EFC0-445E-A61B-E582B649C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62" y="925239"/>
                <a:ext cx="6929054" cy="3443635"/>
              </a:xfrm>
              <a:prstGeom prst="rect">
                <a:avLst/>
              </a:prstGeom>
              <a:blipFill>
                <a:blip r:embed="rId2"/>
                <a:stretch>
                  <a:fillRect l="-1319" t="-14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426BD880-5BE9-4A1E-A809-770A1D55F18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8EE2F772-05E7-4E0E-A4F5-35E757208C79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神经网络反向传播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19B86F66-59EF-4756-9B91-90A9A294C63D}"/>
              </a:ext>
            </a:extLst>
          </p:cNvPr>
          <p:cNvGrpSpPr/>
          <p:nvPr/>
        </p:nvGrpSpPr>
        <p:grpSpPr>
          <a:xfrm>
            <a:off x="691934" y="4734460"/>
            <a:ext cx="11268402" cy="1899578"/>
            <a:chOff x="710596" y="4547844"/>
            <a:chExt cx="11268402" cy="1899578"/>
          </a:xfrm>
        </p:grpSpPr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D3DD41E4-57E0-437C-8BA5-8255ECE1C4BF}"/>
                </a:ext>
              </a:extLst>
            </p:cNvPr>
            <p:cNvSpPr>
              <a:spLocks/>
            </p:cNvSpPr>
            <p:nvPr/>
          </p:nvSpPr>
          <p:spPr>
            <a:xfrm>
              <a:off x="7420232" y="4662489"/>
              <a:ext cx="504000" cy="468000"/>
            </a:xfrm>
            <a:prstGeom prst="rect">
              <a:avLst/>
            </a:prstGeom>
            <a:solidFill>
              <a:srgbClr val="FFFF94"/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6" name="圆角矩形 12">
              <a:extLst>
                <a:ext uri="{FF2B5EF4-FFF2-40B4-BE49-F238E27FC236}">
                  <a16:creationId xmlns:a16="http://schemas.microsoft.com/office/drawing/2014/main" id="{E53F24FE-7A11-4B2E-AB65-3E65518939F5}"/>
                </a:ext>
              </a:extLst>
            </p:cNvPr>
            <p:cNvSpPr/>
            <p:nvPr/>
          </p:nvSpPr>
          <p:spPr>
            <a:xfrm>
              <a:off x="6303468" y="4547844"/>
              <a:ext cx="3825445" cy="1899578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973DF18A-341F-4517-A907-16A8B0E82139}"/>
                </a:ext>
              </a:extLst>
            </p:cNvPr>
            <p:cNvGrpSpPr/>
            <p:nvPr/>
          </p:nvGrpSpPr>
          <p:grpSpPr>
            <a:xfrm>
              <a:off x="710596" y="4661181"/>
              <a:ext cx="11268402" cy="1734335"/>
              <a:chOff x="335284" y="2852125"/>
              <a:chExt cx="11268402" cy="173433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9" name="矩形 188">
                    <a:extLst>
                      <a:ext uri="{FF2B5EF4-FFF2-40B4-BE49-F238E27FC236}">
                        <a16:creationId xmlns:a16="http://schemas.microsoft.com/office/drawing/2014/main" id="{78741A78-2136-4665-B016-D8D954FFC366}"/>
                      </a:ext>
                    </a:extLst>
                  </p:cNvPr>
                  <p:cNvSpPr/>
                  <p:nvPr/>
                </p:nvSpPr>
                <p:spPr>
                  <a:xfrm>
                    <a:off x="335284" y="2852125"/>
                    <a:ext cx="760080" cy="4769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89" name="矩形 188">
                    <a:extLst>
                      <a:ext uri="{FF2B5EF4-FFF2-40B4-BE49-F238E27FC236}">
                        <a16:creationId xmlns:a16="http://schemas.microsoft.com/office/drawing/2014/main" id="{78741A78-2136-4665-B016-D8D954FFC3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5284" y="2852125"/>
                    <a:ext cx="760080" cy="47699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0" name="矩形 189">
                    <a:extLst>
                      <a:ext uri="{FF2B5EF4-FFF2-40B4-BE49-F238E27FC236}">
                        <a16:creationId xmlns:a16="http://schemas.microsoft.com/office/drawing/2014/main" id="{9F4B3C17-B910-4A82-8D3B-5EC82A4F8CFB}"/>
                      </a:ext>
                    </a:extLst>
                  </p:cNvPr>
                  <p:cNvSpPr/>
                  <p:nvPr/>
                </p:nvSpPr>
                <p:spPr>
                  <a:xfrm>
                    <a:off x="2636894" y="2852125"/>
                    <a:ext cx="740844" cy="4769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90" name="矩形 189">
                    <a:extLst>
                      <a:ext uri="{FF2B5EF4-FFF2-40B4-BE49-F238E27FC236}">
                        <a16:creationId xmlns:a16="http://schemas.microsoft.com/office/drawing/2014/main" id="{9F4B3C17-B910-4A82-8D3B-5EC82A4F8C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36894" y="2852125"/>
                    <a:ext cx="740844" cy="47699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矩形 190">
                    <a:extLst>
                      <a:ext uri="{FF2B5EF4-FFF2-40B4-BE49-F238E27FC236}">
                        <a16:creationId xmlns:a16="http://schemas.microsoft.com/office/drawing/2014/main" id="{39E4C321-22D6-4BDC-9AAB-5662535BF8F3}"/>
                      </a:ext>
                    </a:extLst>
                  </p:cNvPr>
                  <p:cNvSpPr/>
                  <p:nvPr/>
                </p:nvSpPr>
                <p:spPr>
                  <a:xfrm>
                    <a:off x="4715263" y="2852125"/>
                    <a:ext cx="760080" cy="4769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91" name="矩形 190">
                    <a:extLst>
                      <a:ext uri="{FF2B5EF4-FFF2-40B4-BE49-F238E27FC236}">
                        <a16:creationId xmlns:a16="http://schemas.microsoft.com/office/drawing/2014/main" id="{39E4C321-22D6-4BDC-9AAB-5662535BF8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5263" y="2852125"/>
                    <a:ext cx="760080" cy="47699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矩形 191">
                    <a:extLst>
                      <a:ext uri="{FF2B5EF4-FFF2-40B4-BE49-F238E27FC236}">
                        <a16:creationId xmlns:a16="http://schemas.microsoft.com/office/drawing/2014/main" id="{A378954E-9D35-4E82-AC9A-4B4EE5D410C8}"/>
                      </a:ext>
                    </a:extLst>
                  </p:cNvPr>
                  <p:cNvSpPr/>
                  <p:nvPr/>
                </p:nvSpPr>
                <p:spPr>
                  <a:xfrm>
                    <a:off x="1582391" y="4020216"/>
                    <a:ext cx="948198" cy="56624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92" name="矩形 191">
                    <a:extLst>
                      <a:ext uri="{FF2B5EF4-FFF2-40B4-BE49-F238E27FC236}">
                        <a16:creationId xmlns:a16="http://schemas.microsoft.com/office/drawing/2014/main" id="{A378954E-9D35-4E82-AC9A-4B4EE5D410C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2391" y="4020216"/>
                    <a:ext cx="948198" cy="56624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矩形 192">
                    <a:extLst>
                      <a:ext uri="{FF2B5EF4-FFF2-40B4-BE49-F238E27FC236}">
                        <a16:creationId xmlns:a16="http://schemas.microsoft.com/office/drawing/2014/main" id="{A31DB102-1FED-412D-A93F-DDB93763418C}"/>
                      </a:ext>
                    </a:extLst>
                  </p:cNvPr>
                  <p:cNvSpPr/>
                  <p:nvPr/>
                </p:nvSpPr>
                <p:spPr>
                  <a:xfrm>
                    <a:off x="2621438" y="4020216"/>
                    <a:ext cx="824556" cy="56624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93" name="矩形 192">
                    <a:extLst>
                      <a:ext uri="{FF2B5EF4-FFF2-40B4-BE49-F238E27FC236}">
                        <a16:creationId xmlns:a16="http://schemas.microsoft.com/office/drawing/2014/main" id="{A31DB102-1FED-412D-A93F-DDB93763418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21438" y="4020216"/>
                    <a:ext cx="824556" cy="56624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矩形 193">
                    <a:extLst>
                      <a:ext uri="{FF2B5EF4-FFF2-40B4-BE49-F238E27FC236}">
                        <a16:creationId xmlns:a16="http://schemas.microsoft.com/office/drawing/2014/main" id="{1345232A-0DA7-4797-A71C-99D434D52F2F}"/>
                      </a:ext>
                    </a:extLst>
                  </p:cNvPr>
                  <p:cNvSpPr/>
                  <p:nvPr/>
                </p:nvSpPr>
                <p:spPr>
                  <a:xfrm>
                    <a:off x="5811394" y="4020216"/>
                    <a:ext cx="948198" cy="56624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94" name="矩形 193">
                    <a:extLst>
                      <a:ext uri="{FF2B5EF4-FFF2-40B4-BE49-F238E27FC236}">
                        <a16:creationId xmlns:a16="http://schemas.microsoft.com/office/drawing/2014/main" id="{1345232A-0DA7-4797-A71C-99D434D52F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1394" y="4020216"/>
                    <a:ext cx="948198" cy="5662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5" name="矩形 194">
                    <a:extLst>
                      <a:ext uri="{FF2B5EF4-FFF2-40B4-BE49-F238E27FC236}">
                        <a16:creationId xmlns:a16="http://schemas.microsoft.com/office/drawing/2014/main" id="{2B65A8F2-9511-465C-803E-F5D04E048EF1}"/>
                      </a:ext>
                    </a:extLst>
                  </p:cNvPr>
                  <p:cNvSpPr/>
                  <p:nvPr/>
                </p:nvSpPr>
                <p:spPr>
                  <a:xfrm>
                    <a:off x="6887409" y="4020216"/>
                    <a:ext cx="824556" cy="56624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95" name="矩形 194">
                    <a:extLst>
                      <a:ext uri="{FF2B5EF4-FFF2-40B4-BE49-F238E27FC236}">
                        <a16:creationId xmlns:a16="http://schemas.microsoft.com/office/drawing/2014/main" id="{2B65A8F2-9511-465C-803E-F5D04E048EF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7409" y="4020216"/>
                    <a:ext cx="824556" cy="56624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6" name="直接连接符 195">
                <a:extLst>
                  <a:ext uri="{FF2B5EF4-FFF2-40B4-BE49-F238E27FC236}">
                    <a16:creationId xmlns:a16="http://schemas.microsoft.com/office/drawing/2014/main" id="{501F8EDC-09AD-44C9-842F-B0488BA963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8371" y="3136286"/>
                <a:ext cx="1469358" cy="0"/>
              </a:xfrm>
              <a:prstGeom prst="line">
                <a:avLst/>
              </a:prstGeom>
              <a:ln w="38100">
                <a:solidFill>
                  <a:srgbClr val="00206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7" name="矩形 196">
                    <a:extLst>
                      <a:ext uri="{FF2B5EF4-FFF2-40B4-BE49-F238E27FC236}">
                        <a16:creationId xmlns:a16="http://schemas.microsoft.com/office/drawing/2014/main" id="{5517C3B8-3FD3-471D-889B-8CE2C287A020}"/>
                      </a:ext>
                    </a:extLst>
                  </p:cNvPr>
                  <p:cNvSpPr/>
                  <p:nvPr/>
                </p:nvSpPr>
                <p:spPr>
                  <a:xfrm>
                    <a:off x="9071871" y="2852125"/>
                    <a:ext cx="504000" cy="46800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97" name="矩形 196">
                    <a:extLst>
                      <a:ext uri="{FF2B5EF4-FFF2-40B4-BE49-F238E27FC236}">
                        <a16:creationId xmlns:a16="http://schemas.microsoft.com/office/drawing/2014/main" id="{5517C3B8-3FD3-471D-889B-8CE2C287A02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71871" y="2852125"/>
                    <a:ext cx="504000" cy="46800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5195" r="-19512" b="-9091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8" name="直接连接符 197">
                <a:extLst>
                  <a:ext uri="{FF2B5EF4-FFF2-40B4-BE49-F238E27FC236}">
                    <a16:creationId xmlns:a16="http://schemas.microsoft.com/office/drawing/2014/main" id="{A570CB2C-5D62-445F-BB16-306383FE0F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4115" y="3139196"/>
                <a:ext cx="1469358" cy="0"/>
              </a:xfrm>
              <a:prstGeom prst="line">
                <a:avLst/>
              </a:prstGeom>
              <a:ln w="38100">
                <a:solidFill>
                  <a:srgbClr val="00206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9" name="矩形 198">
                    <a:extLst>
                      <a:ext uri="{FF2B5EF4-FFF2-40B4-BE49-F238E27FC236}">
                        <a16:creationId xmlns:a16="http://schemas.microsoft.com/office/drawing/2014/main" id="{F2AE1065-0EFD-4780-A43B-643780663A38}"/>
                      </a:ext>
                    </a:extLst>
                  </p:cNvPr>
                  <p:cNvSpPr/>
                  <p:nvPr/>
                </p:nvSpPr>
                <p:spPr>
                  <a:xfrm>
                    <a:off x="11150125" y="2852125"/>
                    <a:ext cx="453561" cy="54805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99" name="矩形 198">
                    <a:extLst>
                      <a:ext uri="{FF2B5EF4-FFF2-40B4-BE49-F238E27FC236}">
                        <a16:creationId xmlns:a16="http://schemas.microsoft.com/office/drawing/2014/main" id="{F2AE1065-0EFD-4780-A43B-643780663A3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50125" y="2852125"/>
                    <a:ext cx="453561" cy="54805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0" name="直接连接符 199">
                <a:extLst>
                  <a:ext uri="{FF2B5EF4-FFF2-40B4-BE49-F238E27FC236}">
                    <a16:creationId xmlns:a16="http://schemas.microsoft.com/office/drawing/2014/main" id="{9EE816CF-338F-4444-A5FE-16CE528252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7536" y="3136286"/>
                <a:ext cx="1469358" cy="0"/>
              </a:xfrm>
              <a:prstGeom prst="line">
                <a:avLst/>
              </a:prstGeom>
              <a:ln w="38100">
                <a:solidFill>
                  <a:srgbClr val="00206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接连接符 200">
                <a:extLst>
                  <a:ext uri="{FF2B5EF4-FFF2-40B4-BE49-F238E27FC236}">
                    <a16:creationId xmlns:a16="http://schemas.microsoft.com/office/drawing/2014/main" id="{C9EA8C2B-4A01-4E98-8E30-8EF87025ED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31755" y="3324952"/>
                <a:ext cx="0" cy="685563"/>
              </a:xfrm>
              <a:prstGeom prst="line">
                <a:avLst/>
              </a:prstGeom>
              <a:ln w="38100">
                <a:solidFill>
                  <a:srgbClr val="00206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接连接符 201">
                <a:extLst>
                  <a:ext uri="{FF2B5EF4-FFF2-40B4-BE49-F238E27FC236}">
                    <a16:creationId xmlns:a16="http://schemas.microsoft.com/office/drawing/2014/main" id="{4D600CCC-F173-4488-B364-054D6603D2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8342" y="3136286"/>
                <a:ext cx="1469358" cy="0"/>
              </a:xfrm>
              <a:prstGeom prst="line">
                <a:avLst/>
              </a:prstGeom>
              <a:ln w="38100">
                <a:solidFill>
                  <a:srgbClr val="00206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接连接符 202">
                <a:extLst>
                  <a:ext uri="{FF2B5EF4-FFF2-40B4-BE49-F238E27FC236}">
                    <a16:creationId xmlns:a16="http://schemas.microsoft.com/office/drawing/2014/main" id="{5718690D-B447-4288-A295-1FD088CAFF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3490" y="3136286"/>
                <a:ext cx="1469358" cy="0"/>
              </a:xfrm>
              <a:prstGeom prst="line">
                <a:avLst/>
              </a:prstGeom>
              <a:ln w="38100">
                <a:solidFill>
                  <a:srgbClr val="00206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接连接符 203">
                <a:extLst>
                  <a:ext uri="{FF2B5EF4-FFF2-40B4-BE49-F238E27FC236}">
                    <a16:creationId xmlns:a16="http://schemas.microsoft.com/office/drawing/2014/main" id="{DD4A90B2-DB2E-48AB-B5A9-482BDDE6BF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40129" y="3248055"/>
                <a:ext cx="482719" cy="750788"/>
              </a:xfrm>
              <a:prstGeom prst="line">
                <a:avLst/>
              </a:prstGeom>
              <a:ln w="38100">
                <a:solidFill>
                  <a:srgbClr val="00206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接连接符 204">
                <a:extLst>
                  <a:ext uri="{FF2B5EF4-FFF2-40B4-BE49-F238E27FC236}">
                    <a16:creationId xmlns:a16="http://schemas.microsoft.com/office/drawing/2014/main" id="{F9DF7C47-CEBF-4B30-9A7E-409FC8DB4E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17709" y="3324952"/>
                <a:ext cx="0" cy="685563"/>
              </a:xfrm>
              <a:prstGeom prst="line">
                <a:avLst/>
              </a:prstGeom>
              <a:ln w="38100">
                <a:solidFill>
                  <a:srgbClr val="00206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6" name="矩形 205">
                    <a:extLst>
                      <a:ext uri="{FF2B5EF4-FFF2-40B4-BE49-F238E27FC236}">
                        <a16:creationId xmlns:a16="http://schemas.microsoft.com/office/drawing/2014/main" id="{496EA742-E887-47DF-9184-3E6A01E0CEF5}"/>
                      </a:ext>
                    </a:extLst>
                  </p:cNvPr>
                  <p:cNvSpPr/>
                  <p:nvPr/>
                </p:nvSpPr>
                <p:spPr>
                  <a:xfrm>
                    <a:off x="6922848" y="2852125"/>
                    <a:ext cx="740844" cy="4769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06" name="矩形 205">
                    <a:extLst>
                      <a:ext uri="{FF2B5EF4-FFF2-40B4-BE49-F238E27FC236}">
                        <a16:creationId xmlns:a16="http://schemas.microsoft.com/office/drawing/2014/main" id="{496EA742-E887-47DF-9184-3E6A01E0CEF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2848" y="2852125"/>
                    <a:ext cx="740844" cy="47699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7" name="直接连接符 206">
                <a:extLst>
                  <a:ext uri="{FF2B5EF4-FFF2-40B4-BE49-F238E27FC236}">
                    <a16:creationId xmlns:a16="http://schemas.microsoft.com/office/drawing/2014/main" id="{4680C3F4-97F8-408E-A805-5006A7E5A5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07584" y="3253358"/>
                <a:ext cx="482719" cy="750788"/>
              </a:xfrm>
              <a:prstGeom prst="line">
                <a:avLst/>
              </a:prstGeom>
              <a:ln w="38100">
                <a:solidFill>
                  <a:srgbClr val="00206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FA34051B-AB5A-4651-BACA-EFC2E3745ADC}"/>
                </a:ext>
              </a:extLst>
            </p:cNvPr>
            <p:cNvSpPr txBox="1"/>
            <p:nvPr/>
          </p:nvSpPr>
          <p:spPr>
            <a:xfrm>
              <a:off x="9259253" y="607084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输出层</a:t>
              </a:r>
            </a:p>
          </p:txBody>
        </p:sp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24AB31FC-726B-4306-B9CA-F6071B435E8D}"/>
              </a:ext>
            </a:extLst>
          </p:cNvPr>
          <p:cNvGrpSpPr>
            <a:grpSpLocks noChangeAspect="1"/>
          </p:cNvGrpSpPr>
          <p:nvPr/>
        </p:nvGrpSpPr>
        <p:grpSpPr>
          <a:xfrm>
            <a:off x="6508955" y="815255"/>
            <a:ext cx="5481393" cy="3708636"/>
            <a:chOff x="1678780" y="996499"/>
            <a:chExt cx="6661990" cy="45074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椭圆 208">
                  <a:extLst>
                    <a:ext uri="{FF2B5EF4-FFF2-40B4-BE49-F238E27FC236}">
                      <a16:creationId xmlns:a16="http://schemas.microsoft.com/office/drawing/2014/main" id="{A5130C4A-895F-4FE6-8207-1A3104E4EB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9" name="椭圆 208">
                  <a:extLst>
                    <a:ext uri="{FF2B5EF4-FFF2-40B4-BE49-F238E27FC236}">
                      <a16:creationId xmlns:a16="http://schemas.microsoft.com/office/drawing/2014/main" id="{A5130C4A-895F-4FE6-8207-1A3104E4EB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椭圆 209">
                  <a:extLst>
                    <a:ext uri="{FF2B5EF4-FFF2-40B4-BE49-F238E27FC236}">
                      <a16:creationId xmlns:a16="http://schemas.microsoft.com/office/drawing/2014/main" id="{1D7D415D-4B63-4805-B07C-FEC6DF9240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0" name="椭圆 209">
                  <a:extLst>
                    <a:ext uri="{FF2B5EF4-FFF2-40B4-BE49-F238E27FC236}">
                      <a16:creationId xmlns:a16="http://schemas.microsoft.com/office/drawing/2014/main" id="{1D7D415D-4B63-4805-B07C-FEC6DF9240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椭圆 210">
                  <a:extLst>
                    <a:ext uri="{FF2B5EF4-FFF2-40B4-BE49-F238E27FC236}">
                      <a16:creationId xmlns:a16="http://schemas.microsoft.com/office/drawing/2014/main" id="{A399CAA6-B27E-4086-9270-75880C87971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1" name="椭圆 210">
                  <a:extLst>
                    <a:ext uri="{FF2B5EF4-FFF2-40B4-BE49-F238E27FC236}">
                      <a16:creationId xmlns:a16="http://schemas.microsoft.com/office/drawing/2014/main" id="{A399CAA6-B27E-4086-9270-75880C8797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椭圆 211">
                  <a:extLst>
                    <a:ext uri="{FF2B5EF4-FFF2-40B4-BE49-F238E27FC236}">
                      <a16:creationId xmlns:a16="http://schemas.microsoft.com/office/drawing/2014/main" id="{3959DD72-2518-48C2-8444-42069DC6DB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2" name="椭圆 211">
                  <a:extLst>
                    <a:ext uri="{FF2B5EF4-FFF2-40B4-BE49-F238E27FC236}">
                      <a16:creationId xmlns:a16="http://schemas.microsoft.com/office/drawing/2014/main" id="{3959DD72-2518-48C2-8444-42069DC6DB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椭圆 212">
                  <a:extLst>
                    <a:ext uri="{FF2B5EF4-FFF2-40B4-BE49-F238E27FC236}">
                      <a16:creationId xmlns:a16="http://schemas.microsoft.com/office/drawing/2014/main" id="{C0C5B5C8-2683-4BB6-9462-FC704AE1A2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3" name="椭圆 212">
                  <a:extLst>
                    <a:ext uri="{FF2B5EF4-FFF2-40B4-BE49-F238E27FC236}">
                      <a16:creationId xmlns:a16="http://schemas.microsoft.com/office/drawing/2014/main" id="{C0C5B5C8-2683-4BB6-9462-FC704AE1A2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椭圆 213">
                  <a:extLst>
                    <a:ext uri="{FF2B5EF4-FFF2-40B4-BE49-F238E27FC236}">
                      <a16:creationId xmlns:a16="http://schemas.microsoft.com/office/drawing/2014/main" id="{3B875E5F-11DC-4628-A924-B3526D49A7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4" name="椭圆 213">
                  <a:extLst>
                    <a:ext uri="{FF2B5EF4-FFF2-40B4-BE49-F238E27FC236}">
                      <a16:creationId xmlns:a16="http://schemas.microsoft.com/office/drawing/2014/main" id="{3B875E5F-11DC-4628-A924-B3526D49A7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椭圆 214">
                  <a:extLst>
                    <a:ext uri="{FF2B5EF4-FFF2-40B4-BE49-F238E27FC236}">
                      <a16:creationId xmlns:a16="http://schemas.microsoft.com/office/drawing/2014/main" id="{EE8F9A93-B281-4CF6-B82F-B3833415FA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5" name="椭圆 214">
                  <a:extLst>
                    <a:ext uri="{FF2B5EF4-FFF2-40B4-BE49-F238E27FC236}">
                      <a16:creationId xmlns:a16="http://schemas.microsoft.com/office/drawing/2014/main" id="{EE8F9A93-B281-4CF6-B82F-B3833415FA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6" name="直接箭头连接符 215">
              <a:extLst>
                <a:ext uri="{FF2B5EF4-FFF2-40B4-BE49-F238E27FC236}">
                  <a16:creationId xmlns:a16="http://schemas.microsoft.com/office/drawing/2014/main" id="{EFD7A726-96CA-4450-920C-A2C70B4A8E39}"/>
                </a:ext>
              </a:extLst>
            </p:cNvPr>
            <p:cNvCxnSpPr>
              <a:cxnSpLocks/>
              <a:stCxn id="209" idx="6"/>
              <a:endCxn id="211" idx="2"/>
            </p:cNvCxnSpPr>
            <p:nvPr/>
          </p:nvCxnSpPr>
          <p:spPr>
            <a:xfrm flipV="1">
              <a:off x="3229539" y="1407979"/>
              <a:ext cx="1450973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箭头连接符 216">
              <a:extLst>
                <a:ext uri="{FF2B5EF4-FFF2-40B4-BE49-F238E27FC236}">
                  <a16:creationId xmlns:a16="http://schemas.microsoft.com/office/drawing/2014/main" id="{5F748567-08B4-44A9-8740-82AA8A3CA782}"/>
                </a:ext>
              </a:extLst>
            </p:cNvPr>
            <p:cNvCxnSpPr>
              <a:cxnSpLocks/>
              <a:stCxn id="209" idx="6"/>
              <a:endCxn id="212" idx="1"/>
            </p:cNvCxnSpPr>
            <p:nvPr/>
          </p:nvCxnSpPr>
          <p:spPr>
            <a:xfrm>
              <a:off x="3229539" y="2139499"/>
              <a:ext cx="1571493" cy="5573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箭头连接符 217">
              <a:extLst>
                <a:ext uri="{FF2B5EF4-FFF2-40B4-BE49-F238E27FC236}">
                  <a16:creationId xmlns:a16="http://schemas.microsoft.com/office/drawing/2014/main" id="{A0FA1DB0-6A98-44FC-B189-7C78FD160D9B}"/>
                </a:ext>
              </a:extLst>
            </p:cNvPr>
            <p:cNvCxnSpPr>
              <a:cxnSpLocks/>
              <a:stCxn id="209" idx="6"/>
              <a:endCxn id="213" idx="1"/>
            </p:cNvCxnSpPr>
            <p:nvPr/>
          </p:nvCxnSpPr>
          <p:spPr>
            <a:xfrm>
              <a:off x="3229539" y="2139499"/>
              <a:ext cx="1571493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箭头连接符 218">
              <a:extLst>
                <a:ext uri="{FF2B5EF4-FFF2-40B4-BE49-F238E27FC236}">
                  <a16:creationId xmlns:a16="http://schemas.microsoft.com/office/drawing/2014/main" id="{1CE104F6-0F48-48AC-8766-414582BA8229}"/>
                </a:ext>
              </a:extLst>
            </p:cNvPr>
            <p:cNvCxnSpPr>
              <a:cxnSpLocks/>
              <a:stCxn id="210" idx="6"/>
              <a:endCxn id="211" idx="3"/>
            </p:cNvCxnSpPr>
            <p:nvPr/>
          </p:nvCxnSpPr>
          <p:spPr>
            <a:xfrm flipV="1">
              <a:off x="3229539" y="1698939"/>
              <a:ext cx="1571493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箭头连接符 219">
              <a:extLst>
                <a:ext uri="{FF2B5EF4-FFF2-40B4-BE49-F238E27FC236}">
                  <a16:creationId xmlns:a16="http://schemas.microsoft.com/office/drawing/2014/main" id="{91CDCE78-30B8-45B2-A9E8-79D7BAE84ED7}"/>
                </a:ext>
              </a:extLst>
            </p:cNvPr>
            <p:cNvCxnSpPr>
              <a:cxnSpLocks/>
              <a:stCxn id="210" idx="6"/>
              <a:endCxn id="212" idx="3"/>
            </p:cNvCxnSpPr>
            <p:nvPr/>
          </p:nvCxnSpPr>
          <p:spPr>
            <a:xfrm flipV="1">
              <a:off x="3229539" y="3278818"/>
              <a:ext cx="1571493" cy="7176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箭头连接符 220">
              <a:extLst>
                <a:ext uri="{FF2B5EF4-FFF2-40B4-BE49-F238E27FC236}">
                  <a16:creationId xmlns:a16="http://schemas.microsoft.com/office/drawing/2014/main" id="{0CAC9CFF-6BF8-4B3F-A2F3-BF817A6769A3}"/>
                </a:ext>
              </a:extLst>
            </p:cNvPr>
            <p:cNvCxnSpPr>
              <a:cxnSpLocks/>
              <a:stCxn id="210" idx="6"/>
              <a:endCxn id="213" idx="2"/>
            </p:cNvCxnSpPr>
            <p:nvPr/>
          </p:nvCxnSpPr>
          <p:spPr>
            <a:xfrm>
              <a:off x="3229539" y="3996487"/>
              <a:ext cx="1450973" cy="5712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箭头连接符 221">
              <a:extLst>
                <a:ext uri="{FF2B5EF4-FFF2-40B4-BE49-F238E27FC236}">
                  <a16:creationId xmlns:a16="http://schemas.microsoft.com/office/drawing/2014/main" id="{772F1372-21B2-4790-9EF3-7748CC6FFBF9}"/>
                </a:ext>
              </a:extLst>
            </p:cNvPr>
            <p:cNvCxnSpPr>
              <a:cxnSpLocks/>
              <a:stCxn id="211" idx="6"/>
              <a:endCxn id="214" idx="2"/>
            </p:cNvCxnSpPr>
            <p:nvPr/>
          </p:nvCxnSpPr>
          <p:spPr>
            <a:xfrm>
              <a:off x="5503472" y="1407979"/>
              <a:ext cx="1276496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箭头连接符 222">
              <a:extLst>
                <a:ext uri="{FF2B5EF4-FFF2-40B4-BE49-F238E27FC236}">
                  <a16:creationId xmlns:a16="http://schemas.microsoft.com/office/drawing/2014/main" id="{464721FF-6A2B-412C-A58C-A1EDEA675D2D}"/>
                </a:ext>
              </a:extLst>
            </p:cNvPr>
            <p:cNvCxnSpPr>
              <a:cxnSpLocks/>
              <a:stCxn id="211" idx="6"/>
              <a:endCxn id="215" idx="1"/>
            </p:cNvCxnSpPr>
            <p:nvPr/>
          </p:nvCxnSpPr>
          <p:spPr>
            <a:xfrm>
              <a:off x="5503472" y="1407979"/>
              <a:ext cx="1397016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箭头连接符 223">
              <a:extLst>
                <a:ext uri="{FF2B5EF4-FFF2-40B4-BE49-F238E27FC236}">
                  <a16:creationId xmlns:a16="http://schemas.microsoft.com/office/drawing/2014/main" id="{AE5FD48A-7F16-4808-AAC7-843F7E8C127E}"/>
                </a:ext>
              </a:extLst>
            </p:cNvPr>
            <p:cNvCxnSpPr>
              <a:cxnSpLocks/>
              <a:stCxn id="212" idx="6"/>
            </p:cNvCxnSpPr>
            <p:nvPr/>
          </p:nvCxnSpPr>
          <p:spPr>
            <a:xfrm flipV="1">
              <a:off x="5503472" y="2232452"/>
              <a:ext cx="1276496" cy="7554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箭头连接符 224">
              <a:extLst>
                <a:ext uri="{FF2B5EF4-FFF2-40B4-BE49-F238E27FC236}">
                  <a16:creationId xmlns:a16="http://schemas.microsoft.com/office/drawing/2014/main" id="{784C0A82-56A2-48A0-B019-FD9482A2462A}"/>
                </a:ext>
              </a:extLst>
            </p:cNvPr>
            <p:cNvCxnSpPr>
              <a:cxnSpLocks/>
              <a:stCxn id="212" idx="6"/>
              <a:endCxn id="215" idx="2"/>
            </p:cNvCxnSpPr>
            <p:nvPr/>
          </p:nvCxnSpPr>
          <p:spPr>
            <a:xfrm>
              <a:off x="5503472" y="2987858"/>
              <a:ext cx="1276496" cy="10086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箭头连接符 225">
              <a:extLst>
                <a:ext uri="{FF2B5EF4-FFF2-40B4-BE49-F238E27FC236}">
                  <a16:creationId xmlns:a16="http://schemas.microsoft.com/office/drawing/2014/main" id="{5E8F8428-D5E8-4051-9E73-85265BDD340B}"/>
                </a:ext>
              </a:extLst>
            </p:cNvPr>
            <p:cNvCxnSpPr>
              <a:cxnSpLocks/>
              <a:stCxn id="213" idx="6"/>
              <a:endCxn id="214" idx="3"/>
            </p:cNvCxnSpPr>
            <p:nvPr/>
          </p:nvCxnSpPr>
          <p:spPr>
            <a:xfrm flipV="1">
              <a:off x="5503472" y="2430459"/>
              <a:ext cx="1397016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箭头连接符 226">
              <a:extLst>
                <a:ext uri="{FF2B5EF4-FFF2-40B4-BE49-F238E27FC236}">
                  <a16:creationId xmlns:a16="http://schemas.microsoft.com/office/drawing/2014/main" id="{0961409B-A277-47F4-B86D-212BA430313C}"/>
                </a:ext>
              </a:extLst>
            </p:cNvPr>
            <p:cNvCxnSpPr>
              <a:cxnSpLocks/>
              <a:stCxn id="213" idx="6"/>
              <a:endCxn id="215" idx="3"/>
            </p:cNvCxnSpPr>
            <p:nvPr/>
          </p:nvCxnSpPr>
          <p:spPr>
            <a:xfrm flipV="1">
              <a:off x="5503472" y="4287447"/>
              <a:ext cx="1397016" cy="2802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箭头连接符 227">
              <a:extLst>
                <a:ext uri="{FF2B5EF4-FFF2-40B4-BE49-F238E27FC236}">
                  <a16:creationId xmlns:a16="http://schemas.microsoft.com/office/drawing/2014/main" id="{1266EEA4-6AB1-43C6-B3C3-F4B17C9E44A3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2158180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箭头连接符 228">
              <a:extLst>
                <a:ext uri="{FF2B5EF4-FFF2-40B4-BE49-F238E27FC236}">
                  <a16:creationId xmlns:a16="http://schemas.microsoft.com/office/drawing/2014/main" id="{62879690-6295-4628-806A-B488869A1162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4012551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箭头连接符 229">
              <a:extLst>
                <a:ext uri="{FF2B5EF4-FFF2-40B4-BE49-F238E27FC236}">
                  <a16:creationId xmlns:a16="http://schemas.microsoft.com/office/drawing/2014/main" id="{8FCAA26C-CF39-47E2-8509-F98F3FFD5B96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2158672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箭头连接符 230">
              <a:extLst>
                <a:ext uri="{FF2B5EF4-FFF2-40B4-BE49-F238E27FC236}">
                  <a16:creationId xmlns:a16="http://schemas.microsoft.com/office/drawing/2014/main" id="{015E52C9-67F2-4586-9CF7-88B1E58AE293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4004519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矩形 231">
                  <a:extLst>
                    <a:ext uri="{FF2B5EF4-FFF2-40B4-BE49-F238E27FC236}">
                      <a16:creationId xmlns:a16="http://schemas.microsoft.com/office/drawing/2014/main" id="{3661317B-D3B5-435B-BA9B-9F49DECC1E2D}"/>
                    </a:ext>
                  </a:extLst>
                </p:cNvPr>
                <p:cNvSpPr/>
                <p:nvPr/>
              </p:nvSpPr>
              <p:spPr>
                <a:xfrm>
                  <a:off x="7707351" y="2232451"/>
                  <a:ext cx="63341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8F1D9C78-540B-4152-9B3E-95B735D868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7351" y="2232451"/>
                  <a:ext cx="633419" cy="523693"/>
                </a:xfrm>
                <a:prstGeom prst="rect">
                  <a:avLst/>
                </a:prstGeom>
                <a:blipFill>
                  <a:blip r:embed="rId20"/>
                  <a:stretch>
                    <a:fillRect t="-2857" r="-15116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3" name="矩形 232">
                  <a:extLst>
                    <a:ext uri="{FF2B5EF4-FFF2-40B4-BE49-F238E27FC236}">
                      <a16:creationId xmlns:a16="http://schemas.microsoft.com/office/drawing/2014/main" id="{FCAA66C5-8980-4650-954A-4DCA42DB5D6F}"/>
                    </a:ext>
                  </a:extLst>
                </p:cNvPr>
                <p:cNvSpPr/>
                <p:nvPr/>
              </p:nvSpPr>
              <p:spPr>
                <a:xfrm>
                  <a:off x="7695425" y="4025600"/>
                  <a:ext cx="641368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7B64610B-70DA-4F6D-A793-FB64D2AD89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425" y="4025600"/>
                  <a:ext cx="641368" cy="523693"/>
                </a:xfrm>
                <a:prstGeom prst="rect">
                  <a:avLst/>
                </a:prstGeom>
                <a:blipFill>
                  <a:blip r:embed="rId21"/>
                  <a:stretch>
                    <a:fillRect t="-2857" r="-16279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4" name="矩形 233">
                  <a:extLst>
                    <a:ext uri="{FF2B5EF4-FFF2-40B4-BE49-F238E27FC236}">
                      <a16:creationId xmlns:a16="http://schemas.microsoft.com/office/drawing/2014/main" id="{E58EFE0F-979D-4463-AC3C-6FB4ED98AF2E}"/>
                    </a:ext>
                  </a:extLst>
                </p:cNvPr>
                <p:cNvSpPr/>
                <p:nvPr/>
              </p:nvSpPr>
              <p:spPr>
                <a:xfrm>
                  <a:off x="1678780" y="2109622"/>
                  <a:ext cx="632640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7AEA20D7-6037-422C-9D35-20C3AC62BF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8780" y="2109622"/>
                  <a:ext cx="632640" cy="523693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" name="矩形 234">
                  <a:extLst>
                    <a:ext uri="{FF2B5EF4-FFF2-40B4-BE49-F238E27FC236}">
                      <a16:creationId xmlns:a16="http://schemas.microsoft.com/office/drawing/2014/main" id="{8F269670-4909-4AB2-A2A9-ED7AEAE9E764}"/>
                    </a:ext>
                  </a:extLst>
                </p:cNvPr>
                <p:cNvSpPr/>
                <p:nvPr/>
              </p:nvSpPr>
              <p:spPr>
                <a:xfrm>
                  <a:off x="1692596" y="4025600"/>
                  <a:ext cx="64058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1993F7A4-F1B1-4052-B9A2-D9D6982D1E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596" y="4025600"/>
                  <a:ext cx="640589" cy="523693"/>
                </a:xfrm>
                <a:prstGeom prst="rect">
                  <a:avLst/>
                </a:prstGeom>
                <a:blipFill>
                  <a:blip r:embed="rId23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6" name="文本框 235">
              <a:extLst>
                <a:ext uri="{FF2B5EF4-FFF2-40B4-BE49-F238E27FC236}">
                  <a16:creationId xmlns:a16="http://schemas.microsoft.com/office/drawing/2014/main" id="{5627D774-4389-454D-A663-D195AB48A9D7}"/>
                </a:ext>
              </a:extLst>
            </p:cNvPr>
            <p:cNvSpPr txBox="1"/>
            <p:nvPr/>
          </p:nvSpPr>
          <p:spPr>
            <a:xfrm>
              <a:off x="2062450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输入层</a:t>
              </a:r>
            </a:p>
          </p:txBody>
        </p:sp>
        <p:sp>
          <p:nvSpPr>
            <p:cNvPr id="237" name="文本框 236">
              <a:extLst>
                <a:ext uri="{FF2B5EF4-FFF2-40B4-BE49-F238E27FC236}">
                  <a16:creationId xmlns:a16="http://schemas.microsoft.com/office/drawing/2014/main" id="{D3FA9254-F7A4-44AC-94CF-41506B327779}"/>
                </a:ext>
              </a:extLst>
            </p:cNvPr>
            <p:cNvSpPr txBox="1"/>
            <p:nvPr/>
          </p:nvSpPr>
          <p:spPr>
            <a:xfrm>
              <a:off x="4460203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隐藏层</a:t>
              </a:r>
            </a:p>
          </p:txBody>
        </p:sp>
        <p:sp>
          <p:nvSpPr>
            <p:cNvPr id="238" name="文本框 237">
              <a:extLst>
                <a:ext uri="{FF2B5EF4-FFF2-40B4-BE49-F238E27FC236}">
                  <a16:creationId xmlns:a16="http://schemas.microsoft.com/office/drawing/2014/main" id="{D3E1E52F-BBD6-4B96-B510-7EDC4EF7158C}"/>
                </a:ext>
              </a:extLst>
            </p:cNvPr>
            <p:cNvSpPr txBox="1"/>
            <p:nvPr/>
          </p:nvSpPr>
          <p:spPr>
            <a:xfrm>
              <a:off x="6542009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输出层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7275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76864-EFC0-445E-A61B-E582B649CA9B}"/>
                  </a:ext>
                </a:extLst>
              </p:cNvPr>
              <p:cNvSpPr txBox="1"/>
              <p:nvPr/>
            </p:nvSpPr>
            <p:spPr>
              <a:xfrm>
                <a:off x="244786" y="696720"/>
                <a:ext cx="11807251" cy="4086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输出层</a:t>
                </a:r>
                <a:endParaRPr lang="en-CA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        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         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/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/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76864-EFC0-445E-A61B-E582B649C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86" y="696720"/>
                <a:ext cx="11807251" cy="4086375"/>
              </a:xfrm>
              <a:prstGeom prst="rect">
                <a:avLst/>
              </a:prstGeom>
              <a:blipFill>
                <a:blip r:embed="rId2"/>
                <a:stretch>
                  <a:fillRect l="-774" t="-11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F8638DC6-C56B-4EDC-AAE6-2B537ED513B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5F1BD118-D662-4250-9BA5-107169AB26B6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神经网络反向传播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1CE0400-88F9-4347-B6AB-3BCEB952550A}"/>
              </a:ext>
            </a:extLst>
          </p:cNvPr>
          <p:cNvGrpSpPr/>
          <p:nvPr/>
        </p:nvGrpSpPr>
        <p:grpSpPr>
          <a:xfrm>
            <a:off x="691934" y="4734459"/>
            <a:ext cx="11268402" cy="1899578"/>
            <a:chOff x="691934" y="4734459"/>
            <a:chExt cx="11268402" cy="1899578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19F39662-3024-48D9-B850-D71A62F998FF}"/>
                </a:ext>
              </a:extLst>
            </p:cNvPr>
            <p:cNvGrpSpPr/>
            <p:nvPr/>
          </p:nvGrpSpPr>
          <p:grpSpPr>
            <a:xfrm>
              <a:off x="691934" y="4734459"/>
              <a:ext cx="11268402" cy="1899578"/>
              <a:chOff x="710596" y="4547844"/>
              <a:chExt cx="11268402" cy="1899578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9BFCCB89-0F3F-483E-A3D2-D7D1229124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31668" y="4660757"/>
                <a:ext cx="504000" cy="468000"/>
              </a:xfrm>
              <a:prstGeom prst="rect">
                <a:avLst/>
              </a:prstGeom>
              <a:solidFill>
                <a:srgbClr val="FFFF94"/>
              </a:solidFill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7C1B681B-910A-4795-A74F-658D443281EE}"/>
                  </a:ext>
                </a:extLst>
              </p:cNvPr>
              <p:cNvGrpSpPr/>
              <p:nvPr/>
            </p:nvGrpSpPr>
            <p:grpSpPr>
              <a:xfrm>
                <a:off x="710596" y="4547844"/>
                <a:ext cx="11268402" cy="1899578"/>
                <a:chOff x="561427" y="2738788"/>
                <a:chExt cx="11268402" cy="1899578"/>
              </a:xfrm>
            </p:grpSpPr>
            <p:sp>
              <p:nvSpPr>
                <p:cNvPr id="34" name="圆角矩形 12">
                  <a:extLst>
                    <a:ext uri="{FF2B5EF4-FFF2-40B4-BE49-F238E27FC236}">
                      <a16:creationId xmlns:a16="http://schemas.microsoft.com/office/drawing/2014/main" id="{3D9B7842-9D5C-42D7-A0C5-328DAF743113}"/>
                    </a:ext>
                  </a:extLst>
                </p:cNvPr>
                <p:cNvSpPr/>
                <p:nvPr/>
              </p:nvSpPr>
              <p:spPr>
                <a:xfrm>
                  <a:off x="6154299" y="2738788"/>
                  <a:ext cx="3825445" cy="1899578"/>
                </a:xfrm>
                <a:prstGeom prst="roundRect">
                  <a:avLst>
                    <a:gd name="adj" fmla="val 0"/>
                  </a:avLst>
                </a:prstGeom>
                <a:noFill/>
                <a:ln w="381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5" name="组合 34">
                  <a:extLst>
                    <a:ext uri="{FF2B5EF4-FFF2-40B4-BE49-F238E27FC236}">
                      <a16:creationId xmlns:a16="http://schemas.microsoft.com/office/drawing/2014/main" id="{C7EFD6E3-7422-4384-B66B-156AA5B78B36}"/>
                    </a:ext>
                  </a:extLst>
                </p:cNvPr>
                <p:cNvGrpSpPr/>
                <p:nvPr/>
              </p:nvGrpSpPr>
              <p:grpSpPr>
                <a:xfrm>
                  <a:off x="561427" y="2852125"/>
                  <a:ext cx="11268402" cy="1734335"/>
                  <a:chOff x="335284" y="2852125"/>
                  <a:chExt cx="11268402" cy="1734335"/>
                </a:xfrm>
              </p:grpSpPr>
              <p:cxnSp>
                <p:nvCxnSpPr>
                  <p:cNvPr id="37" name="直接连接符 36">
                    <a:extLst>
                      <a:ext uri="{FF2B5EF4-FFF2-40B4-BE49-F238E27FC236}">
                        <a16:creationId xmlns:a16="http://schemas.microsoft.com/office/drawing/2014/main" id="{332E95CA-6032-4E68-B642-3DB9D195CC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68371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矩形 37">
                        <a:extLst>
                          <a:ext uri="{FF2B5EF4-FFF2-40B4-BE49-F238E27FC236}">
                            <a16:creationId xmlns:a16="http://schemas.microsoft.com/office/drawing/2014/main" id="{723C1153-39CA-4654-8EE4-B0BEC174B2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84" y="2852125"/>
                        <a:ext cx="760080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8" name="矩形 37">
                        <a:extLst>
                          <a:ext uri="{FF2B5EF4-FFF2-40B4-BE49-F238E27FC236}">
                            <a16:creationId xmlns:a16="http://schemas.microsoft.com/office/drawing/2014/main" id="{723C1153-39CA-4654-8EE4-B0BEC174B28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35284" y="2852125"/>
                        <a:ext cx="760080" cy="476990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矩形 38">
                        <a:extLst>
                          <a:ext uri="{FF2B5EF4-FFF2-40B4-BE49-F238E27FC236}">
                            <a16:creationId xmlns:a16="http://schemas.microsoft.com/office/drawing/2014/main" id="{3AA1E683-E466-40FA-9BC3-8070094837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36894" y="2852125"/>
                        <a:ext cx="740844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9" name="矩形 38">
                        <a:extLst>
                          <a:ext uri="{FF2B5EF4-FFF2-40B4-BE49-F238E27FC236}">
                            <a16:creationId xmlns:a16="http://schemas.microsoft.com/office/drawing/2014/main" id="{3AA1E683-E466-40FA-9BC3-80700948373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36894" y="2852125"/>
                        <a:ext cx="740844" cy="47699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" name="矩形 39">
                        <a:extLst>
                          <a:ext uri="{FF2B5EF4-FFF2-40B4-BE49-F238E27FC236}">
                            <a16:creationId xmlns:a16="http://schemas.microsoft.com/office/drawing/2014/main" id="{4CE25624-5079-42BA-B7B8-A7A7FDEAD8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15263" y="2852125"/>
                        <a:ext cx="760080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0" name="矩形 39">
                        <a:extLst>
                          <a:ext uri="{FF2B5EF4-FFF2-40B4-BE49-F238E27FC236}">
                            <a16:creationId xmlns:a16="http://schemas.microsoft.com/office/drawing/2014/main" id="{4CE25624-5079-42BA-B7B8-A7A7FDEAD85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15263" y="2852125"/>
                        <a:ext cx="760080" cy="476990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矩形 40">
                        <a:extLst>
                          <a:ext uri="{FF2B5EF4-FFF2-40B4-BE49-F238E27FC236}">
                            <a16:creationId xmlns:a16="http://schemas.microsoft.com/office/drawing/2014/main" id="{E45FD5AF-000B-4B16-AD2A-F55AA81D9D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82391" y="4020216"/>
                        <a:ext cx="948198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1" name="矩形 40">
                        <a:extLst>
                          <a:ext uri="{FF2B5EF4-FFF2-40B4-BE49-F238E27FC236}">
                            <a16:creationId xmlns:a16="http://schemas.microsoft.com/office/drawing/2014/main" id="{E45FD5AF-000B-4B16-AD2A-F55AA81D9DF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82391" y="4020216"/>
                        <a:ext cx="948198" cy="56624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2" name="矩形 41">
                        <a:extLst>
                          <a:ext uri="{FF2B5EF4-FFF2-40B4-BE49-F238E27FC236}">
                            <a16:creationId xmlns:a16="http://schemas.microsoft.com/office/drawing/2014/main" id="{05C7C004-5BDF-4B3F-9C99-812CA095BB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21438" y="4020216"/>
                        <a:ext cx="824556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2" name="矩形 41">
                        <a:extLst>
                          <a:ext uri="{FF2B5EF4-FFF2-40B4-BE49-F238E27FC236}">
                            <a16:creationId xmlns:a16="http://schemas.microsoft.com/office/drawing/2014/main" id="{05C7C004-5BDF-4B3F-9C99-812CA095BBF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21438" y="4020216"/>
                        <a:ext cx="824556" cy="566244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矩形 42">
                        <a:extLst>
                          <a:ext uri="{FF2B5EF4-FFF2-40B4-BE49-F238E27FC236}">
                            <a16:creationId xmlns:a16="http://schemas.microsoft.com/office/drawing/2014/main" id="{4EBDC6FF-70AD-47C7-95A4-D4BCC20A4C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1394" y="4020216"/>
                        <a:ext cx="948198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3" name="矩形 42">
                        <a:extLst>
                          <a:ext uri="{FF2B5EF4-FFF2-40B4-BE49-F238E27FC236}">
                            <a16:creationId xmlns:a16="http://schemas.microsoft.com/office/drawing/2014/main" id="{4EBDC6FF-70AD-47C7-95A4-D4BCC20A4C3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11394" y="4020216"/>
                        <a:ext cx="948198" cy="566244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4" name="矩形 43">
                        <a:extLst>
                          <a:ext uri="{FF2B5EF4-FFF2-40B4-BE49-F238E27FC236}">
                            <a16:creationId xmlns:a16="http://schemas.microsoft.com/office/drawing/2014/main" id="{80A3D40F-5FDA-48AD-8655-5190A00962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87409" y="4020216"/>
                        <a:ext cx="824556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4" name="矩形 43">
                        <a:extLst>
                          <a:ext uri="{FF2B5EF4-FFF2-40B4-BE49-F238E27FC236}">
                            <a16:creationId xmlns:a16="http://schemas.microsoft.com/office/drawing/2014/main" id="{80A3D40F-5FDA-48AD-8655-5190A00962C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87409" y="4020216"/>
                        <a:ext cx="824556" cy="56624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6" name="矩形 45">
                        <a:extLst>
                          <a:ext uri="{FF2B5EF4-FFF2-40B4-BE49-F238E27FC236}">
                            <a16:creationId xmlns:a16="http://schemas.microsoft.com/office/drawing/2014/main" id="{DA5F3781-04D9-4B0C-90BD-0340B64A7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71872" y="2852125"/>
                        <a:ext cx="469153" cy="54805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6" name="矩形 45">
                        <a:extLst>
                          <a:ext uri="{FF2B5EF4-FFF2-40B4-BE49-F238E27FC236}">
                            <a16:creationId xmlns:a16="http://schemas.microsoft.com/office/drawing/2014/main" id="{DA5F3781-04D9-4B0C-90BD-0340B64A73D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071872" y="2852125"/>
                        <a:ext cx="469153" cy="548051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t="-4444" r="-1558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8" name="直接连接符 47">
                    <a:extLst>
                      <a:ext uri="{FF2B5EF4-FFF2-40B4-BE49-F238E27FC236}">
                        <a16:creationId xmlns:a16="http://schemas.microsoft.com/office/drawing/2014/main" id="{16FAF6B5-1C99-4CF0-BBFE-7BF8F5B8CB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44115" y="313919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矩形 48">
                        <a:extLst>
                          <a:ext uri="{FF2B5EF4-FFF2-40B4-BE49-F238E27FC236}">
                            <a16:creationId xmlns:a16="http://schemas.microsoft.com/office/drawing/2014/main" id="{5B60A520-9871-4C3E-B0B2-A4798F28A0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50125" y="2852125"/>
                        <a:ext cx="453561" cy="54805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9" name="矩形 48">
                        <a:extLst>
                          <a:ext uri="{FF2B5EF4-FFF2-40B4-BE49-F238E27FC236}">
                            <a16:creationId xmlns:a16="http://schemas.microsoft.com/office/drawing/2014/main" id="{5B60A520-9871-4C3E-B0B2-A4798F28A03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50125" y="2852125"/>
                        <a:ext cx="453561" cy="548051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0" name="直接连接符 49">
                    <a:extLst>
                      <a:ext uri="{FF2B5EF4-FFF2-40B4-BE49-F238E27FC236}">
                        <a16:creationId xmlns:a16="http://schemas.microsoft.com/office/drawing/2014/main" id="{7C1D4F05-27CF-4EA6-90B4-68E2E1A889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67536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接连接符 50">
                    <a:extLst>
                      <a:ext uri="{FF2B5EF4-FFF2-40B4-BE49-F238E27FC236}">
                        <a16:creationId xmlns:a16="http://schemas.microsoft.com/office/drawing/2014/main" id="{7201313B-FF51-4C46-8DFB-3A3CCCAD4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831755" y="3324952"/>
                    <a:ext cx="0" cy="685563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直接连接符 51">
                    <a:extLst>
                      <a:ext uri="{FF2B5EF4-FFF2-40B4-BE49-F238E27FC236}">
                        <a16:creationId xmlns:a16="http://schemas.microsoft.com/office/drawing/2014/main" id="{BA775B64-D127-4039-BC58-5DEC258841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58342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直接连接符 52">
                    <a:extLst>
                      <a:ext uri="{FF2B5EF4-FFF2-40B4-BE49-F238E27FC236}">
                        <a16:creationId xmlns:a16="http://schemas.microsoft.com/office/drawing/2014/main" id="{7E8E71C0-363B-47C4-8F3B-2313619D07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53490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接连接符 53">
                    <a:extLst>
                      <a:ext uri="{FF2B5EF4-FFF2-40B4-BE49-F238E27FC236}">
                        <a16:creationId xmlns:a16="http://schemas.microsoft.com/office/drawing/2014/main" id="{AABDFDD5-099F-4D95-8ECC-5CA9AB7E8F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40129" y="3248055"/>
                    <a:ext cx="482719" cy="750788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直接连接符 54">
                    <a:extLst>
                      <a:ext uri="{FF2B5EF4-FFF2-40B4-BE49-F238E27FC236}">
                        <a16:creationId xmlns:a16="http://schemas.microsoft.com/office/drawing/2014/main" id="{B6E8692F-1141-4069-9512-949D3F9D69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17709" y="3324952"/>
                    <a:ext cx="0" cy="685563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矩形 55">
                        <a:extLst>
                          <a:ext uri="{FF2B5EF4-FFF2-40B4-BE49-F238E27FC236}">
                            <a16:creationId xmlns:a16="http://schemas.microsoft.com/office/drawing/2014/main" id="{3DC44F32-72E1-42A3-B49B-A75E59AB6E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22848" y="2852125"/>
                        <a:ext cx="740844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6" name="矩形 55">
                        <a:extLst>
                          <a:ext uri="{FF2B5EF4-FFF2-40B4-BE49-F238E27FC236}">
                            <a16:creationId xmlns:a16="http://schemas.microsoft.com/office/drawing/2014/main" id="{3DC44F32-72E1-42A3-B49B-A75E59AB6ED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22848" y="2852125"/>
                        <a:ext cx="740844" cy="476990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7" name="直接连接符 56">
                    <a:extLst>
                      <a:ext uri="{FF2B5EF4-FFF2-40B4-BE49-F238E27FC236}">
                        <a16:creationId xmlns:a16="http://schemas.microsoft.com/office/drawing/2014/main" id="{214B6D1F-EF05-4F8E-8912-4B2202DEB4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07584" y="3253358"/>
                    <a:ext cx="482719" cy="750788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C05453DD-241D-4DDE-AECA-03E6A10F7BAD}"/>
                </a:ext>
              </a:extLst>
            </p:cNvPr>
            <p:cNvSpPr txBox="1"/>
            <p:nvPr/>
          </p:nvSpPr>
          <p:spPr>
            <a:xfrm>
              <a:off x="9240591" y="625746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输出层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2485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76864-EFC0-445E-A61B-E582B649CA9B}"/>
                  </a:ext>
                </a:extLst>
              </p:cNvPr>
              <p:cNvSpPr txBox="1"/>
              <p:nvPr/>
            </p:nvSpPr>
            <p:spPr>
              <a:xfrm>
                <a:off x="240586" y="920725"/>
                <a:ext cx="5690699" cy="1804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输出层</a:t>
                </a: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76864-EFC0-445E-A61B-E582B649C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6" y="920725"/>
                <a:ext cx="5690699" cy="1804340"/>
              </a:xfrm>
              <a:prstGeom prst="rect">
                <a:avLst/>
              </a:prstGeom>
              <a:blipFill>
                <a:blip r:embed="rId2"/>
                <a:stretch>
                  <a:fillRect l="-1606" t="-27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E62D615B-779F-4813-AF6E-2B266088FCC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F7B23148-C98A-4A9D-975B-598B13AE8D17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神经网络反向传播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AE7CD8F-1594-4AA3-8519-9DF45489CBE2}"/>
              </a:ext>
            </a:extLst>
          </p:cNvPr>
          <p:cNvGrpSpPr/>
          <p:nvPr/>
        </p:nvGrpSpPr>
        <p:grpSpPr>
          <a:xfrm>
            <a:off x="691934" y="4734459"/>
            <a:ext cx="11268402" cy="1899578"/>
            <a:chOff x="691934" y="4734459"/>
            <a:chExt cx="11268402" cy="1899578"/>
          </a:xfrm>
        </p:grpSpPr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C1A6EE3B-1496-498F-96CA-8FFF855426EE}"/>
                </a:ext>
              </a:extLst>
            </p:cNvPr>
            <p:cNvGrpSpPr/>
            <p:nvPr/>
          </p:nvGrpSpPr>
          <p:grpSpPr>
            <a:xfrm>
              <a:off x="691934" y="4734459"/>
              <a:ext cx="11268402" cy="1899578"/>
              <a:chOff x="710596" y="4547844"/>
              <a:chExt cx="11268402" cy="1899578"/>
            </a:xfrm>
          </p:grpSpPr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1AA8828A-807D-47B0-9B8F-205F66902FD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31668" y="4660757"/>
                <a:ext cx="504000" cy="468000"/>
              </a:xfrm>
              <a:prstGeom prst="rect">
                <a:avLst/>
              </a:prstGeom>
              <a:solidFill>
                <a:srgbClr val="FFFF94"/>
              </a:solidFill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F9C67A14-3AD1-40A4-A831-4D7EF75C9ED3}"/>
                  </a:ext>
                </a:extLst>
              </p:cNvPr>
              <p:cNvGrpSpPr/>
              <p:nvPr/>
            </p:nvGrpSpPr>
            <p:grpSpPr>
              <a:xfrm>
                <a:off x="710596" y="4547844"/>
                <a:ext cx="11268402" cy="1899578"/>
                <a:chOff x="561427" y="2738788"/>
                <a:chExt cx="11268402" cy="1899578"/>
              </a:xfrm>
            </p:grpSpPr>
            <p:sp>
              <p:nvSpPr>
                <p:cNvPr id="106" name="圆角矩形 12">
                  <a:extLst>
                    <a:ext uri="{FF2B5EF4-FFF2-40B4-BE49-F238E27FC236}">
                      <a16:creationId xmlns:a16="http://schemas.microsoft.com/office/drawing/2014/main" id="{08E389BD-54C1-45CA-85E2-50FC60B20B92}"/>
                    </a:ext>
                  </a:extLst>
                </p:cNvPr>
                <p:cNvSpPr/>
                <p:nvPr/>
              </p:nvSpPr>
              <p:spPr>
                <a:xfrm>
                  <a:off x="6154299" y="2738788"/>
                  <a:ext cx="3825445" cy="1899578"/>
                </a:xfrm>
                <a:prstGeom prst="roundRect">
                  <a:avLst>
                    <a:gd name="adj" fmla="val 0"/>
                  </a:avLst>
                </a:prstGeom>
                <a:noFill/>
                <a:ln w="381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07" name="组合 106">
                  <a:extLst>
                    <a:ext uri="{FF2B5EF4-FFF2-40B4-BE49-F238E27FC236}">
                      <a16:creationId xmlns:a16="http://schemas.microsoft.com/office/drawing/2014/main" id="{11B84A12-B99D-44E5-A45F-7950176216D4}"/>
                    </a:ext>
                  </a:extLst>
                </p:cNvPr>
                <p:cNvGrpSpPr/>
                <p:nvPr/>
              </p:nvGrpSpPr>
              <p:grpSpPr>
                <a:xfrm>
                  <a:off x="561427" y="2852125"/>
                  <a:ext cx="11268402" cy="1734335"/>
                  <a:chOff x="335284" y="2852125"/>
                  <a:chExt cx="11268402" cy="1734335"/>
                </a:xfrm>
              </p:grpSpPr>
              <p:cxnSp>
                <p:nvCxnSpPr>
                  <p:cNvPr id="108" name="直接连接符 107">
                    <a:extLst>
                      <a:ext uri="{FF2B5EF4-FFF2-40B4-BE49-F238E27FC236}">
                        <a16:creationId xmlns:a16="http://schemas.microsoft.com/office/drawing/2014/main" id="{283AA265-B177-47B9-8B9D-E0E96755A4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68371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9" name="矩形 108">
                        <a:extLst>
                          <a:ext uri="{FF2B5EF4-FFF2-40B4-BE49-F238E27FC236}">
                            <a16:creationId xmlns:a16="http://schemas.microsoft.com/office/drawing/2014/main" id="{E2507B9A-F0FB-4A17-9E4D-2303AFC5A7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84" y="2852125"/>
                        <a:ext cx="760080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09" name="矩形 108">
                        <a:extLst>
                          <a:ext uri="{FF2B5EF4-FFF2-40B4-BE49-F238E27FC236}">
                            <a16:creationId xmlns:a16="http://schemas.microsoft.com/office/drawing/2014/main" id="{E2507B9A-F0FB-4A17-9E4D-2303AFC5A7B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35284" y="2852125"/>
                        <a:ext cx="760080" cy="476990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0" name="矩形 109">
                        <a:extLst>
                          <a:ext uri="{FF2B5EF4-FFF2-40B4-BE49-F238E27FC236}">
                            <a16:creationId xmlns:a16="http://schemas.microsoft.com/office/drawing/2014/main" id="{FB871BD5-3668-4787-B04F-BCE8BAA638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36894" y="2852125"/>
                        <a:ext cx="740844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0" name="矩形 109">
                        <a:extLst>
                          <a:ext uri="{FF2B5EF4-FFF2-40B4-BE49-F238E27FC236}">
                            <a16:creationId xmlns:a16="http://schemas.microsoft.com/office/drawing/2014/main" id="{FB871BD5-3668-4787-B04F-BCE8BAA6383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36894" y="2852125"/>
                        <a:ext cx="740844" cy="47699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1" name="矩形 110">
                        <a:extLst>
                          <a:ext uri="{FF2B5EF4-FFF2-40B4-BE49-F238E27FC236}">
                            <a16:creationId xmlns:a16="http://schemas.microsoft.com/office/drawing/2014/main" id="{9DFE625A-2514-4FA9-81CC-F2C412072F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15263" y="2852125"/>
                        <a:ext cx="760080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1" name="矩形 110">
                        <a:extLst>
                          <a:ext uri="{FF2B5EF4-FFF2-40B4-BE49-F238E27FC236}">
                            <a16:creationId xmlns:a16="http://schemas.microsoft.com/office/drawing/2014/main" id="{9DFE625A-2514-4FA9-81CC-F2C412072F6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15263" y="2852125"/>
                        <a:ext cx="760080" cy="476990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2" name="矩形 111">
                        <a:extLst>
                          <a:ext uri="{FF2B5EF4-FFF2-40B4-BE49-F238E27FC236}">
                            <a16:creationId xmlns:a16="http://schemas.microsoft.com/office/drawing/2014/main" id="{01D6C59C-B4BD-4FB5-A884-7061DCD67D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82391" y="4020216"/>
                        <a:ext cx="948198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2" name="矩形 111">
                        <a:extLst>
                          <a:ext uri="{FF2B5EF4-FFF2-40B4-BE49-F238E27FC236}">
                            <a16:creationId xmlns:a16="http://schemas.microsoft.com/office/drawing/2014/main" id="{01D6C59C-B4BD-4FB5-A884-7061DCD67DC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82391" y="4020216"/>
                        <a:ext cx="948198" cy="56624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3" name="矩形 112">
                        <a:extLst>
                          <a:ext uri="{FF2B5EF4-FFF2-40B4-BE49-F238E27FC236}">
                            <a16:creationId xmlns:a16="http://schemas.microsoft.com/office/drawing/2014/main" id="{1A5CB790-7EAE-4832-9F0B-58BDA6F83F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21438" y="4020216"/>
                        <a:ext cx="824556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3" name="矩形 112">
                        <a:extLst>
                          <a:ext uri="{FF2B5EF4-FFF2-40B4-BE49-F238E27FC236}">
                            <a16:creationId xmlns:a16="http://schemas.microsoft.com/office/drawing/2014/main" id="{1A5CB790-7EAE-4832-9F0B-58BDA6F83FC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21438" y="4020216"/>
                        <a:ext cx="824556" cy="566244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4" name="矩形 113">
                        <a:extLst>
                          <a:ext uri="{FF2B5EF4-FFF2-40B4-BE49-F238E27FC236}">
                            <a16:creationId xmlns:a16="http://schemas.microsoft.com/office/drawing/2014/main" id="{92B33A76-936C-41AE-A498-158B3F3CB4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1394" y="4020216"/>
                        <a:ext cx="948198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4" name="矩形 113">
                        <a:extLst>
                          <a:ext uri="{FF2B5EF4-FFF2-40B4-BE49-F238E27FC236}">
                            <a16:creationId xmlns:a16="http://schemas.microsoft.com/office/drawing/2014/main" id="{92B33A76-936C-41AE-A498-158B3F3CB4F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11394" y="4020216"/>
                        <a:ext cx="948198" cy="566244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5" name="矩形 114">
                        <a:extLst>
                          <a:ext uri="{FF2B5EF4-FFF2-40B4-BE49-F238E27FC236}">
                            <a16:creationId xmlns:a16="http://schemas.microsoft.com/office/drawing/2014/main" id="{287CD134-3747-476B-928E-B21EAE71F4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87409" y="4020216"/>
                        <a:ext cx="824556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5" name="矩形 114">
                        <a:extLst>
                          <a:ext uri="{FF2B5EF4-FFF2-40B4-BE49-F238E27FC236}">
                            <a16:creationId xmlns:a16="http://schemas.microsoft.com/office/drawing/2014/main" id="{287CD134-3747-476B-928E-B21EAE71F47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87409" y="4020216"/>
                        <a:ext cx="824556" cy="56624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6" name="矩形 115">
                        <a:extLst>
                          <a:ext uri="{FF2B5EF4-FFF2-40B4-BE49-F238E27FC236}">
                            <a16:creationId xmlns:a16="http://schemas.microsoft.com/office/drawing/2014/main" id="{A33F33D4-A48D-40AF-9C95-D9E3988212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71872" y="2852125"/>
                        <a:ext cx="469153" cy="54805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6" name="矩形 115">
                        <a:extLst>
                          <a:ext uri="{FF2B5EF4-FFF2-40B4-BE49-F238E27FC236}">
                            <a16:creationId xmlns:a16="http://schemas.microsoft.com/office/drawing/2014/main" id="{A33F33D4-A48D-40AF-9C95-D9E39882126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071872" y="2852125"/>
                        <a:ext cx="469153" cy="548051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t="-4444" r="-1558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7" name="直接连接符 116">
                    <a:extLst>
                      <a:ext uri="{FF2B5EF4-FFF2-40B4-BE49-F238E27FC236}">
                        <a16:creationId xmlns:a16="http://schemas.microsoft.com/office/drawing/2014/main" id="{DD133FBC-3506-45CE-9ED7-775CB4CCDE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44115" y="313919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8" name="矩形 117">
                        <a:extLst>
                          <a:ext uri="{FF2B5EF4-FFF2-40B4-BE49-F238E27FC236}">
                            <a16:creationId xmlns:a16="http://schemas.microsoft.com/office/drawing/2014/main" id="{D0B8C646-1634-419A-9AA7-8A21537A24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50125" y="2852125"/>
                        <a:ext cx="453561" cy="54805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8" name="矩形 117">
                        <a:extLst>
                          <a:ext uri="{FF2B5EF4-FFF2-40B4-BE49-F238E27FC236}">
                            <a16:creationId xmlns:a16="http://schemas.microsoft.com/office/drawing/2014/main" id="{D0B8C646-1634-419A-9AA7-8A21537A245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50125" y="2852125"/>
                        <a:ext cx="453561" cy="548051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9" name="直接连接符 118">
                    <a:extLst>
                      <a:ext uri="{FF2B5EF4-FFF2-40B4-BE49-F238E27FC236}">
                        <a16:creationId xmlns:a16="http://schemas.microsoft.com/office/drawing/2014/main" id="{B6939EDF-94DB-480D-AF1F-BE7554DC64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67536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直接连接符 119">
                    <a:extLst>
                      <a:ext uri="{FF2B5EF4-FFF2-40B4-BE49-F238E27FC236}">
                        <a16:creationId xmlns:a16="http://schemas.microsoft.com/office/drawing/2014/main" id="{6944CE5B-B10D-46CA-9D9E-220E56F4D4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831755" y="3324952"/>
                    <a:ext cx="0" cy="685563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直接连接符 120">
                    <a:extLst>
                      <a:ext uri="{FF2B5EF4-FFF2-40B4-BE49-F238E27FC236}">
                        <a16:creationId xmlns:a16="http://schemas.microsoft.com/office/drawing/2014/main" id="{45A69F10-555B-4DF2-A0B4-4B734394EE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58342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直接连接符 121">
                    <a:extLst>
                      <a:ext uri="{FF2B5EF4-FFF2-40B4-BE49-F238E27FC236}">
                        <a16:creationId xmlns:a16="http://schemas.microsoft.com/office/drawing/2014/main" id="{A494AA19-2501-432E-AE2B-924E0AD84D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53490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直接连接符 122">
                    <a:extLst>
                      <a:ext uri="{FF2B5EF4-FFF2-40B4-BE49-F238E27FC236}">
                        <a16:creationId xmlns:a16="http://schemas.microsoft.com/office/drawing/2014/main" id="{73E8675C-05B2-4EBC-A046-2556C9BA7A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40129" y="3248055"/>
                    <a:ext cx="482719" cy="750788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直接连接符 123">
                    <a:extLst>
                      <a:ext uri="{FF2B5EF4-FFF2-40B4-BE49-F238E27FC236}">
                        <a16:creationId xmlns:a16="http://schemas.microsoft.com/office/drawing/2014/main" id="{F7C97D44-01E0-4E9F-BBF8-CCCCC02F53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17709" y="3324952"/>
                    <a:ext cx="0" cy="685563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5" name="矩形 124">
                        <a:extLst>
                          <a:ext uri="{FF2B5EF4-FFF2-40B4-BE49-F238E27FC236}">
                            <a16:creationId xmlns:a16="http://schemas.microsoft.com/office/drawing/2014/main" id="{B7DEE5A8-E9C0-4EB7-83C1-DC3763481E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22848" y="2852125"/>
                        <a:ext cx="740844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25" name="矩形 124">
                        <a:extLst>
                          <a:ext uri="{FF2B5EF4-FFF2-40B4-BE49-F238E27FC236}">
                            <a16:creationId xmlns:a16="http://schemas.microsoft.com/office/drawing/2014/main" id="{B7DEE5A8-E9C0-4EB7-83C1-DC3763481E7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22848" y="2852125"/>
                        <a:ext cx="740844" cy="476990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26" name="直接连接符 125">
                    <a:extLst>
                      <a:ext uri="{FF2B5EF4-FFF2-40B4-BE49-F238E27FC236}">
                        <a16:creationId xmlns:a16="http://schemas.microsoft.com/office/drawing/2014/main" id="{0FD99857-67F8-4599-B954-BFCF74EA85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07584" y="3253358"/>
                    <a:ext cx="482719" cy="750788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3FFF02D1-F4EE-4E99-BCFC-9C8F81E25659}"/>
                </a:ext>
              </a:extLst>
            </p:cNvPr>
            <p:cNvSpPr txBox="1"/>
            <p:nvPr/>
          </p:nvSpPr>
          <p:spPr>
            <a:xfrm>
              <a:off x="9240591" y="625746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输出层</a:t>
              </a: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44E6E118-D7F7-4BC1-942D-814554565E20}"/>
              </a:ext>
            </a:extLst>
          </p:cNvPr>
          <p:cNvGrpSpPr>
            <a:grpSpLocks noChangeAspect="1"/>
          </p:cNvGrpSpPr>
          <p:nvPr/>
        </p:nvGrpSpPr>
        <p:grpSpPr>
          <a:xfrm>
            <a:off x="6508955" y="815255"/>
            <a:ext cx="5481393" cy="3708636"/>
            <a:chOff x="1678780" y="996499"/>
            <a:chExt cx="6661990" cy="45074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AD020038-F9C1-4C33-B76E-0EA1A23B69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AD020038-F9C1-4C33-B76E-0EA1A23B69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椭圆 129">
                  <a:extLst>
                    <a:ext uri="{FF2B5EF4-FFF2-40B4-BE49-F238E27FC236}">
                      <a16:creationId xmlns:a16="http://schemas.microsoft.com/office/drawing/2014/main" id="{8071A91A-2DEF-4A9F-AB2B-F53D5F94C8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0" name="椭圆 129">
                  <a:extLst>
                    <a:ext uri="{FF2B5EF4-FFF2-40B4-BE49-F238E27FC236}">
                      <a16:creationId xmlns:a16="http://schemas.microsoft.com/office/drawing/2014/main" id="{8071A91A-2DEF-4A9F-AB2B-F53D5F94C8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椭圆 130">
                  <a:extLst>
                    <a:ext uri="{FF2B5EF4-FFF2-40B4-BE49-F238E27FC236}">
                      <a16:creationId xmlns:a16="http://schemas.microsoft.com/office/drawing/2014/main" id="{793F63F4-1AAA-4956-A1C2-53374C5F01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椭圆 130">
                  <a:extLst>
                    <a:ext uri="{FF2B5EF4-FFF2-40B4-BE49-F238E27FC236}">
                      <a16:creationId xmlns:a16="http://schemas.microsoft.com/office/drawing/2014/main" id="{793F63F4-1AAA-4956-A1C2-53374C5F01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椭圆 131">
                  <a:extLst>
                    <a:ext uri="{FF2B5EF4-FFF2-40B4-BE49-F238E27FC236}">
                      <a16:creationId xmlns:a16="http://schemas.microsoft.com/office/drawing/2014/main" id="{24268C11-6590-470C-AB7D-0690854F06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椭圆 131">
                  <a:extLst>
                    <a:ext uri="{FF2B5EF4-FFF2-40B4-BE49-F238E27FC236}">
                      <a16:creationId xmlns:a16="http://schemas.microsoft.com/office/drawing/2014/main" id="{24268C11-6590-470C-AB7D-0690854F06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D71CDC7A-E371-4D49-9158-2C04920AFD3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D71CDC7A-E371-4D49-9158-2C04920AFD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椭圆 133">
                  <a:extLst>
                    <a:ext uri="{FF2B5EF4-FFF2-40B4-BE49-F238E27FC236}">
                      <a16:creationId xmlns:a16="http://schemas.microsoft.com/office/drawing/2014/main" id="{DC9E178E-E3E4-4AC9-B48F-4534AEBF3A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椭圆 133">
                  <a:extLst>
                    <a:ext uri="{FF2B5EF4-FFF2-40B4-BE49-F238E27FC236}">
                      <a16:creationId xmlns:a16="http://schemas.microsoft.com/office/drawing/2014/main" id="{DC9E178E-E3E4-4AC9-B48F-4534AEBF3A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椭圆 134">
                  <a:extLst>
                    <a:ext uri="{FF2B5EF4-FFF2-40B4-BE49-F238E27FC236}">
                      <a16:creationId xmlns:a16="http://schemas.microsoft.com/office/drawing/2014/main" id="{13B4978F-EFDD-479D-ABB7-86616FC5074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椭圆 134">
                  <a:extLst>
                    <a:ext uri="{FF2B5EF4-FFF2-40B4-BE49-F238E27FC236}">
                      <a16:creationId xmlns:a16="http://schemas.microsoft.com/office/drawing/2014/main" id="{13B4978F-EFDD-479D-ABB7-86616FC507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8D5ABA53-9DAA-470C-B5F1-EB0D6DAEE422}"/>
                </a:ext>
              </a:extLst>
            </p:cNvPr>
            <p:cNvCxnSpPr>
              <a:cxnSpLocks/>
              <a:stCxn id="129" idx="6"/>
              <a:endCxn id="131" idx="2"/>
            </p:cNvCxnSpPr>
            <p:nvPr/>
          </p:nvCxnSpPr>
          <p:spPr>
            <a:xfrm flipV="1">
              <a:off x="3229539" y="1407979"/>
              <a:ext cx="1450973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C794B55B-4B50-4F1C-BDE9-31EEFA970D17}"/>
                </a:ext>
              </a:extLst>
            </p:cNvPr>
            <p:cNvCxnSpPr>
              <a:cxnSpLocks/>
              <a:stCxn id="129" idx="6"/>
              <a:endCxn id="132" idx="1"/>
            </p:cNvCxnSpPr>
            <p:nvPr/>
          </p:nvCxnSpPr>
          <p:spPr>
            <a:xfrm>
              <a:off x="3229539" y="2139499"/>
              <a:ext cx="1571493" cy="5573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箭头连接符 137">
              <a:extLst>
                <a:ext uri="{FF2B5EF4-FFF2-40B4-BE49-F238E27FC236}">
                  <a16:creationId xmlns:a16="http://schemas.microsoft.com/office/drawing/2014/main" id="{9DEF16D0-EED4-4D6A-8E14-5A96B4E57BB7}"/>
                </a:ext>
              </a:extLst>
            </p:cNvPr>
            <p:cNvCxnSpPr>
              <a:cxnSpLocks/>
              <a:stCxn id="129" idx="6"/>
              <a:endCxn id="133" idx="1"/>
            </p:cNvCxnSpPr>
            <p:nvPr/>
          </p:nvCxnSpPr>
          <p:spPr>
            <a:xfrm>
              <a:off x="3229539" y="2139499"/>
              <a:ext cx="1571493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箭头连接符 138">
              <a:extLst>
                <a:ext uri="{FF2B5EF4-FFF2-40B4-BE49-F238E27FC236}">
                  <a16:creationId xmlns:a16="http://schemas.microsoft.com/office/drawing/2014/main" id="{6139AA4E-92FE-4626-ABA9-B0B4D54B791F}"/>
                </a:ext>
              </a:extLst>
            </p:cNvPr>
            <p:cNvCxnSpPr>
              <a:cxnSpLocks/>
              <a:stCxn id="130" idx="6"/>
              <a:endCxn id="131" idx="3"/>
            </p:cNvCxnSpPr>
            <p:nvPr/>
          </p:nvCxnSpPr>
          <p:spPr>
            <a:xfrm flipV="1">
              <a:off x="3229539" y="1698939"/>
              <a:ext cx="1571493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58740CC5-B7DE-4ADB-B18F-8615A4BAA219}"/>
                </a:ext>
              </a:extLst>
            </p:cNvPr>
            <p:cNvCxnSpPr>
              <a:cxnSpLocks/>
              <a:stCxn id="130" idx="6"/>
              <a:endCxn id="132" idx="3"/>
            </p:cNvCxnSpPr>
            <p:nvPr/>
          </p:nvCxnSpPr>
          <p:spPr>
            <a:xfrm flipV="1">
              <a:off x="3229539" y="3278818"/>
              <a:ext cx="1571493" cy="7176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328574BB-21BC-4DD8-BFDF-B8E0C95A7589}"/>
                </a:ext>
              </a:extLst>
            </p:cNvPr>
            <p:cNvCxnSpPr>
              <a:cxnSpLocks/>
              <a:stCxn id="130" idx="6"/>
              <a:endCxn id="133" idx="2"/>
            </p:cNvCxnSpPr>
            <p:nvPr/>
          </p:nvCxnSpPr>
          <p:spPr>
            <a:xfrm>
              <a:off x="3229539" y="3996487"/>
              <a:ext cx="1450973" cy="5712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箭头连接符 141">
              <a:extLst>
                <a:ext uri="{FF2B5EF4-FFF2-40B4-BE49-F238E27FC236}">
                  <a16:creationId xmlns:a16="http://schemas.microsoft.com/office/drawing/2014/main" id="{31E16812-90F2-4156-831C-23C964A4D54C}"/>
                </a:ext>
              </a:extLst>
            </p:cNvPr>
            <p:cNvCxnSpPr>
              <a:cxnSpLocks/>
              <a:stCxn id="131" idx="6"/>
              <a:endCxn id="134" idx="2"/>
            </p:cNvCxnSpPr>
            <p:nvPr/>
          </p:nvCxnSpPr>
          <p:spPr>
            <a:xfrm>
              <a:off x="5503472" y="1407979"/>
              <a:ext cx="1276496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箭头连接符 142">
              <a:extLst>
                <a:ext uri="{FF2B5EF4-FFF2-40B4-BE49-F238E27FC236}">
                  <a16:creationId xmlns:a16="http://schemas.microsoft.com/office/drawing/2014/main" id="{6F9D44AE-3A6C-4A50-A010-EC69F57F3E8B}"/>
                </a:ext>
              </a:extLst>
            </p:cNvPr>
            <p:cNvCxnSpPr>
              <a:cxnSpLocks/>
              <a:stCxn id="131" idx="6"/>
              <a:endCxn id="135" idx="1"/>
            </p:cNvCxnSpPr>
            <p:nvPr/>
          </p:nvCxnSpPr>
          <p:spPr>
            <a:xfrm>
              <a:off x="5503472" y="1407979"/>
              <a:ext cx="1397016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箭头连接符 143">
              <a:extLst>
                <a:ext uri="{FF2B5EF4-FFF2-40B4-BE49-F238E27FC236}">
                  <a16:creationId xmlns:a16="http://schemas.microsoft.com/office/drawing/2014/main" id="{D4CCE18E-3071-4BA4-B450-48369DA3CA71}"/>
                </a:ext>
              </a:extLst>
            </p:cNvPr>
            <p:cNvCxnSpPr>
              <a:cxnSpLocks/>
              <a:stCxn id="132" idx="6"/>
            </p:cNvCxnSpPr>
            <p:nvPr/>
          </p:nvCxnSpPr>
          <p:spPr>
            <a:xfrm flipV="1">
              <a:off x="5503472" y="2232452"/>
              <a:ext cx="1276496" cy="7554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箭头连接符 144">
              <a:extLst>
                <a:ext uri="{FF2B5EF4-FFF2-40B4-BE49-F238E27FC236}">
                  <a16:creationId xmlns:a16="http://schemas.microsoft.com/office/drawing/2014/main" id="{B692EE6F-DF1E-49B1-8655-AE2469886A1C}"/>
                </a:ext>
              </a:extLst>
            </p:cNvPr>
            <p:cNvCxnSpPr>
              <a:cxnSpLocks/>
              <a:stCxn id="132" idx="6"/>
              <a:endCxn id="135" idx="2"/>
            </p:cNvCxnSpPr>
            <p:nvPr/>
          </p:nvCxnSpPr>
          <p:spPr>
            <a:xfrm>
              <a:off x="5503472" y="2987858"/>
              <a:ext cx="1276496" cy="10086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BF976965-830E-4926-A108-2EB0F5818FE5}"/>
                </a:ext>
              </a:extLst>
            </p:cNvPr>
            <p:cNvCxnSpPr>
              <a:cxnSpLocks/>
              <a:stCxn id="133" idx="6"/>
              <a:endCxn id="134" idx="3"/>
            </p:cNvCxnSpPr>
            <p:nvPr/>
          </p:nvCxnSpPr>
          <p:spPr>
            <a:xfrm flipV="1">
              <a:off x="5503472" y="2430459"/>
              <a:ext cx="1397016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箭头连接符 146">
              <a:extLst>
                <a:ext uri="{FF2B5EF4-FFF2-40B4-BE49-F238E27FC236}">
                  <a16:creationId xmlns:a16="http://schemas.microsoft.com/office/drawing/2014/main" id="{B131152C-F912-4CF8-81D2-6D1521106CB3}"/>
                </a:ext>
              </a:extLst>
            </p:cNvPr>
            <p:cNvCxnSpPr>
              <a:cxnSpLocks/>
              <a:stCxn id="133" idx="6"/>
              <a:endCxn id="135" idx="3"/>
            </p:cNvCxnSpPr>
            <p:nvPr/>
          </p:nvCxnSpPr>
          <p:spPr>
            <a:xfrm flipV="1">
              <a:off x="5503472" y="4287447"/>
              <a:ext cx="1397016" cy="2802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箭头连接符 147">
              <a:extLst>
                <a:ext uri="{FF2B5EF4-FFF2-40B4-BE49-F238E27FC236}">
                  <a16:creationId xmlns:a16="http://schemas.microsoft.com/office/drawing/2014/main" id="{996C1DFD-3414-45FF-B885-4D420DC24FA8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2158180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箭头连接符 148">
              <a:extLst>
                <a:ext uri="{FF2B5EF4-FFF2-40B4-BE49-F238E27FC236}">
                  <a16:creationId xmlns:a16="http://schemas.microsoft.com/office/drawing/2014/main" id="{44AB248C-CB3B-4BA8-8AA6-0F47E8B99D2C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4012551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BFE35708-EBAF-4424-9A2A-97534B15CE4E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2158672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991C3C53-FDFB-488E-BCF8-38B3AA0C2A64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4004519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矩形 151">
                  <a:extLst>
                    <a:ext uri="{FF2B5EF4-FFF2-40B4-BE49-F238E27FC236}">
                      <a16:creationId xmlns:a16="http://schemas.microsoft.com/office/drawing/2014/main" id="{449420C4-ECA9-449B-830A-CBF6CCCBB58C}"/>
                    </a:ext>
                  </a:extLst>
                </p:cNvPr>
                <p:cNvSpPr/>
                <p:nvPr/>
              </p:nvSpPr>
              <p:spPr>
                <a:xfrm>
                  <a:off x="7707351" y="2232451"/>
                  <a:ext cx="63341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8F1D9C78-540B-4152-9B3E-95B735D868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7351" y="2232451"/>
                  <a:ext cx="633419" cy="523693"/>
                </a:xfrm>
                <a:prstGeom prst="rect">
                  <a:avLst/>
                </a:prstGeom>
                <a:blipFill>
                  <a:blip r:embed="rId20"/>
                  <a:stretch>
                    <a:fillRect t="-2857" r="-15116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矩形 152">
                  <a:extLst>
                    <a:ext uri="{FF2B5EF4-FFF2-40B4-BE49-F238E27FC236}">
                      <a16:creationId xmlns:a16="http://schemas.microsoft.com/office/drawing/2014/main" id="{65FB9EE3-0B1A-4B6C-A62F-51B58B65EC32}"/>
                    </a:ext>
                  </a:extLst>
                </p:cNvPr>
                <p:cNvSpPr/>
                <p:nvPr/>
              </p:nvSpPr>
              <p:spPr>
                <a:xfrm>
                  <a:off x="7695425" y="4025600"/>
                  <a:ext cx="641368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7B64610B-70DA-4F6D-A793-FB64D2AD89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425" y="4025600"/>
                  <a:ext cx="641368" cy="523693"/>
                </a:xfrm>
                <a:prstGeom prst="rect">
                  <a:avLst/>
                </a:prstGeom>
                <a:blipFill>
                  <a:blip r:embed="rId21"/>
                  <a:stretch>
                    <a:fillRect t="-2857" r="-16279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矩形 153">
                  <a:extLst>
                    <a:ext uri="{FF2B5EF4-FFF2-40B4-BE49-F238E27FC236}">
                      <a16:creationId xmlns:a16="http://schemas.microsoft.com/office/drawing/2014/main" id="{9F654BB5-E107-49A1-9E7C-3A9403C9885F}"/>
                    </a:ext>
                  </a:extLst>
                </p:cNvPr>
                <p:cNvSpPr/>
                <p:nvPr/>
              </p:nvSpPr>
              <p:spPr>
                <a:xfrm>
                  <a:off x="1678780" y="2109622"/>
                  <a:ext cx="632640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7AEA20D7-6037-422C-9D35-20C3AC62BF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8780" y="2109622"/>
                  <a:ext cx="632640" cy="523693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矩形 154">
                  <a:extLst>
                    <a:ext uri="{FF2B5EF4-FFF2-40B4-BE49-F238E27FC236}">
                      <a16:creationId xmlns:a16="http://schemas.microsoft.com/office/drawing/2014/main" id="{6430CE65-C048-40DB-97FA-FCDAF66CF82B}"/>
                    </a:ext>
                  </a:extLst>
                </p:cNvPr>
                <p:cNvSpPr/>
                <p:nvPr/>
              </p:nvSpPr>
              <p:spPr>
                <a:xfrm>
                  <a:off x="1692596" y="4025600"/>
                  <a:ext cx="64058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1993F7A4-F1B1-4052-B9A2-D9D6982D1E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596" y="4025600"/>
                  <a:ext cx="640589" cy="523693"/>
                </a:xfrm>
                <a:prstGeom prst="rect">
                  <a:avLst/>
                </a:prstGeom>
                <a:blipFill>
                  <a:blip r:embed="rId23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6" name="文本框 155">
              <a:extLst>
                <a:ext uri="{FF2B5EF4-FFF2-40B4-BE49-F238E27FC236}">
                  <a16:creationId xmlns:a16="http://schemas.microsoft.com/office/drawing/2014/main" id="{02CB3448-FFD5-4C8F-90B4-C6534DE8C769}"/>
                </a:ext>
              </a:extLst>
            </p:cNvPr>
            <p:cNvSpPr txBox="1"/>
            <p:nvPr/>
          </p:nvSpPr>
          <p:spPr>
            <a:xfrm>
              <a:off x="2062450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输入层</a:t>
              </a:r>
            </a:p>
          </p:txBody>
        </p: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7730C980-C7DA-4492-9409-B99B57A089B5}"/>
                </a:ext>
              </a:extLst>
            </p:cNvPr>
            <p:cNvSpPr txBox="1"/>
            <p:nvPr/>
          </p:nvSpPr>
          <p:spPr>
            <a:xfrm>
              <a:off x="4460203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隐藏层</a:t>
              </a:r>
            </a:p>
          </p:txBody>
        </p:sp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id="{00AC283A-40EE-44FC-BDCC-E0D18465B3C9}"/>
                </a:ext>
              </a:extLst>
            </p:cNvPr>
            <p:cNvSpPr txBox="1"/>
            <p:nvPr/>
          </p:nvSpPr>
          <p:spPr>
            <a:xfrm>
              <a:off x="6542009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输出层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0219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76864-EFC0-445E-A61B-E582B649CA9B}"/>
                  </a:ext>
                </a:extLst>
              </p:cNvPr>
              <p:cNvSpPr txBox="1"/>
              <p:nvPr/>
            </p:nvSpPr>
            <p:spPr>
              <a:xfrm>
                <a:off x="244313" y="927692"/>
                <a:ext cx="11422501" cy="2348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输出层</a:t>
                </a:r>
                <a:endParaRPr lang="en-CA" altLang="zh-CN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𝑰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76864-EFC0-445E-A61B-E582B649C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13" y="927692"/>
                <a:ext cx="11422501" cy="2348720"/>
              </a:xfrm>
              <a:prstGeom prst="rect">
                <a:avLst/>
              </a:prstGeom>
              <a:blipFill>
                <a:blip r:embed="rId2"/>
                <a:stretch>
                  <a:fillRect l="-800" t="-20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0A02B19-A30D-4A40-8FF0-F3D9F9B57939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5A318BA7-A9FC-4E2B-AEC5-5E3B55C86D3D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神经网络反向传播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E804BE7-05B5-4AA3-9EE3-D92107990F49}"/>
              </a:ext>
            </a:extLst>
          </p:cNvPr>
          <p:cNvGrpSpPr/>
          <p:nvPr/>
        </p:nvGrpSpPr>
        <p:grpSpPr>
          <a:xfrm>
            <a:off x="691934" y="4734459"/>
            <a:ext cx="11268402" cy="1899578"/>
            <a:chOff x="691934" y="4734459"/>
            <a:chExt cx="11268402" cy="1899578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C2C3F7AE-8F7B-455C-9892-0F399D92FF59}"/>
                </a:ext>
              </a:extLst>
            </p:cNvPr>
            <p:cNvGrpSpPr/>
            <p:nvPr/>
          </p:nvGrpSpPr>
          <p:grpSpPr>
            <a:xfrm>
              <a:off x="691934" y="4734459"/>
              <a:ext cx="11268402" cy="1899578"/>
              <a:chOff x="710596" y="4547844"/>
              <a:chExt cx="11268402" cy="1899578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02E66630-EF84-4BF0-A4ED-879CC7D9353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13006" y="5827081"/>
                <a:ext cx="504000" cy="468000"/>
              </a:xfrm>
              <a:prstGeom prst="rect">
                <a:avLst/>
              </a:prstGeom>
              <a:solidFill>
                <a:srgbClr val="FFFF94"/>
              </a:solidFill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282FE21F-BE49-476E-B5E4-49FEE730E9CB}"/>
                  </a:ext>
                </a:extLst>
              </p:cNvPr>
              <p:cNvGrpSpPr/>
              <p:nvPr/>
            </p:nvGrpSpPr>
            <p:grpSpPr>
              <a:xfrm>
                <a:off x="710596" y="4547844"/>
                <a:ext cx="11268402" cy="1899578"/>
                <a:chOff x="561427" y="2738788"/>
                <a:chExt cx="11268402" cy="1899578"/>
              </a:xfrm>
            </p:grpSpPr>
            <p:sp>
              <p:nvSpPr>
                <p:cNvPr id="69" name="圆角矩形 12">
                  <a:extLst>
                    <a:ext uri="{FF2B5EF4-FFF2-40B4-BE49-F238E27FC236}">
                      <a16:creationId xmlns:a16="http://schemas.microsoft.com/office/drawing/2014/main" id="{DEB8D6EE-F165-4E3E-88ED-09A3D0CF365E}"/>
                    </a:ext>
                  </a:extLst>
                </p:cNvPr>
                <p:cNvSpPr/>
                <p:nvPr/>
              </p:nvSpPr>
              <p:spPr>
                <a:xfrm>
                  <a:off x="6154299" y="2738788"/>
                  <a:ext cx="3825445" cy="1899578"/>
                </a:xfrm>
                <a:prstGeom prst="roundRect">
                  <a:avLst>
                    <a:gd name="adj" fmla="val 0"/>
                  </a:avLst>
                </a:prstGeom>
                <a:noFill/>
                <a:ln w="381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0" name="组合 69">
                  <a:extLst>
                    <a:ext uri="{FF2B5EF4-FFF2-40B4-BE49-F238E27FC236}">
                      <a16:creationId xmlns:a16="http://schemas.microsoft.com/office/drawing/2014/main" id="{0E375A79-DCFE-4AA5-A62C-A21099AB37FE}"/>
                    </a:ext>
                  </a:extLst>
                </p:cNvPr>
                <p:cNvGrpSpPr/>
                <p:nvPr/>
              </p:nvGrpSpPr>
              <p:grpSpPr>
                <a:xfrm>
                  <a:off x="561427" y="2852125"/>
                  <a:ext cx="11268402" cy="1734335"/>
                  <a:chOff x="335284" y="2852125"/>
                  <a:chExt cx="11268402" cy="1734335"/>
                </a:xfrm>
              </p:grpSpPr>
              <p:cxnSp>
                <p:nvCxnSpPr>
                  <p:cNvPr id="71" name="直接连接符 70">
                    <a:extLst>
                      <a:ext uri="{FF2B5EF4-FFF2-40B4-BE49-F238E27FC236}">
                        <a16:creationId xmlns:a16="http://schemas.microsoft.com/office/drawing/2014/main" id="{BAB36970-1843-4D35-A081-D77D26B744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68371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矩形 71">
                        <a:extLst>
                          <a:ext uri="{FF2B5EF4-FFF2-40B4-BE49-F238E27FC236}">
                            <a16:creationId xmlns:a16="http://schemas.microsoft.com/office/drawing/2014/main" id="{FB2676C0-166D-433D-A184-EADA1B48CF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84" y="2852125"/>
                        <a:ext cx="760080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72" name="矩形 71">
                        <a:extLst>
                          <a:ext uri="{FF2B5EF4-FFF2-40B4-BE49-F238E27FC236}">
                            <a16:creationId xmlns:a16="http://schemas.microsoft.com/office/drawing/2014/main" id="{FB2676C0-166D-433D-A184-EADA1B48CFB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35284" y="2852125"/>
                        <a:ext cx="760080" cy="476990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3" name="矩形 72">
                        <a:extLst>
                          <a:ext uri="{FF2B5EF4-FFF2-40B4-BE49-F238E27FC236}">
                            <a16:creationId xmlns:a16="http://schemas.microsoft.com/office/drawing/2014/main" id="{9A2FEEFA-D5A3-4ABE-9240-E3D1D99ACC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36894" y="2852125"/>
                        <a:ext cx="740844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73" name="矩形 72">
                        <a:extLst>
                          <a:ext uri="{FF2B5EF4-FFF2-40B4-BE49-F238E27FC236}">
                            <a16:creationId xmlns:a16="http://schemas.microsoft.com/office/drawing/2014/main" id="{9A2FEEFA-D5A3-4ABE-9240-E3D1D99ACC7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36894" y="2852125"/>
                        <a:ext cx="740844" cy="47699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4" name="矩形 73">
                        <a:extLst>
                          <a:ext uri="{FF2B5EF4-FFF2-40B4-BE49-F238E27FC236}">
                            <a16:creationId xmlns:a16="http://schemas.microsoft.com/office/drawing/2014/main" id="{8F80B6FF-A8AF-4F84-B4BE-E16C9ABEA8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15263" y="2852125"/>
                        <a:ext cx="760080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74" name="矩形 73">
                        <a:extLst>
                          <a:ext uri="{FF2B5EF4-FFF2-40B4-BE49-F238E27FC236}">
                            <a16:creationId xmlns:a16="http://schemas.microsoft.com/office/drawing/2014/main" id="{8F80B6FF-A8AF-4F84-B4BE-E16C9ABEA8C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15263" y="2852125"/>
                        <a:ext cx="760080" cy="476990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5" name="矩形 74">
                        <a:extLst>
                          <a:ext uri="{FF2B5EF4-FFF2-40B4-BE49-F238E27FC236}">
                            <a16:creationId xmlns:a16="http://schemas.microsoft.com/office/drawing/2014/main" id="{27B11E64-513B-4EA5-8C7E-E357A0A8C7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82391" y="4020216"/>
                        <a:ext cx="948198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75" name="矩形 74">
                        <a:extLst>
                          <a:ext uri="{FF2B5EF4-FFF2-40B4-BE49-F238E27FC236}">
                            <a16:creationId xmlns:a16="http://schemas.microsoft.com/office/drawing/2014/main" id="{27B11E64-513B-4EA5-8C7E-E357A0A8C7D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82391" y="4020216"/>
                        <a:ext cx="948198" cy="56624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矩形 75">
                        <a:extLst>
                          <a:ext uri="{FF2B5EF4-FFF2-40B4-BE49-F238E27FC236}">
                            <a16:creationId xmlns:a16="http://schemas.microsoft.com/office/drawing/2014/main" id="{736E94FB-572D-4E5B-AD80-DE7C847F7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21438" y="4020216"/>
                        <a:ext cx="824556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76" name="矩形 75">
                        <a:extLst>
                          <a:ext uri="{FF2B5EF4-FFF2-40B4-BE49-F238E27FC236}">
                            <a16:creationId xmlns:a16="http://schemas.microsoft.com/office/drawing/2014/main" id="{736E94FB-572D-4E5B-AD80-DE7C847F780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21438" y="4020216"/>
                        <a:ext cx="824556" cy="566244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矩形 76">
                        <a:extLst>
                          <a:ext uri="{FF2B5EF4-FFF2-40B4-BE49-F238E27FC236}">
                            <a16:creationId xmlns:a16="http://schemas.microsoft.com/office/drawing/2014/main" id="{1EBA2507-F697-4ECD-B865-B007CA2609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1394" y="4020216"/>
                        <a:ext cx="948198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77" name="矩形 76">
                        <a:extLst>
                          <a:ext uri="{FF2B5EF4-FFF2-40B4-BE49-F238E27FC236}">
                            <a16:creationId xmlns:a16="http://schemas.microsoft.com/office/drawing/2014/main" id="{1EBA2507-F697-4ECD-B865-B007CA26094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11394" y="4020216"/>
                        <a:ext cx="948198" cy="566244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8" name="矩形 77">
                        <a:extLst>
                          <a:ext uri="{FF2B5EF4-FFF2-40B4-BE49-F238E27FC236}">
                            <a16:creationId xmlns:a16="http://schemas.microsoft.com/office/drawing/2014/main" id="{64F4070C-2CEB-427C-8543-91992C6561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87409" y="4020216"/>
                        <a:ext cx="824556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78" name="矩形 77">
                        <a:extLst>
                          <a:ext uri="{FF2B5EF4-FFF2-40B4-BE49-F238E27FC236}">
                            <a16:creationId xmlns:a16="http://schemas.microsoft.com/office/drawing/2014/main" id="{64F4070C-2CEB-427C-8543-91992C65612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87409" y="4020216"/>
                        <a:ext cx="824556" cy="56624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9" name="矩形 78">
                        <a:extLst>
                          <a:ext uri="{FF2B5EF4-FFF2-40B4-BE49-F238E27FC236}">
                            <a16:creationId xmlns:a16="http://schemas.microsoft.com/office/drawing/2014/main" id="{57BCAF4E-60F1-4484-B561-7335FED11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71872" y="2852125"/>
                        <a:ext cx="469153" cy="54805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79" name="矩形 78">
                        <a:extLst>
                          <a:ext uri="{FF2B5EF4-FFF2-40B4-BE49-F238E27FC236}">
                            <a16:creationId xmlns:a16="http://schemas.microsoft.com/office/drawing/2014/main" id="{57BCAF4E-60F1-4484-B561-7335FED11FA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071872" y="2852125"/>
                        <a:ext cx="469153" cy="548051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t="-4444" r="-1558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80" name="直接连接符 79">
                    <a:extLst>
                      <a:ext uri="{FF2B5EF4-FFF2-40B4-BE49-F238E27FC236}">
                        <a16:creationId xmlns:a16="http://schemas.microsoft.com/office/drawing/2014/main" id="{2CA8C1A9-2100-4C07-AA81-90700C1CDA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44115" y="313919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2" name="矩形 91">
                        <a:extLst>
                          <a:ext uri="{FF2B5EF4-FFF2-40B4-BE49-F238E27FC236}">
                            <a16:creationId xmlns:a16="http://schemas.microsoft.com/office/drawing/2014/main" id="{880BF997-39C3-48DF-97CF-4843EA5DA5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50125" y="2852125"/>
                        <a:ext cx="453561" cy="54805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92" name="矩形 91">
                        <a:extLst>
                          <a:ext uri="{FF2B5EF4-FFF2-40B4-BE49-F238E27FC236}">
                            <a16:creationId xmlns:a16="http://schemas.microsoft.com/office/drawing/2014/main" id="{880BF997-39C3-48DF-97CF-4843EA5DA56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50125" y="2852125"/>
                        <a:ext cx="453561" cy="548051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93" name="直接连接符 92">
                    <a:extLst>
                      <a:ext uri="{FF2B5EF4-FFF2-40B4-BE49-F238E27FC236}">
                        <a16:creationId xmlns:a16="http://schemas.microsoft.com/office/drawing/2014/main" id="{B87C02DF-B1D5-4FAD-8B6F-C814B7E8D6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67536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直接连接符 93">
                    <a:extLst>
                      <a:ext uri="{FF2B5EF4-FFF2-40B4-BE49-F238E27FC236}">
                        <a16:creationId xmlns:a16="http://schemas.microsoft.com/office/drawing/2014/main" id="{636E8964-D69D-416A-9B2C-9D835213CD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831755" y="3324952"/>
                    <a:ext cx="0" cy="685563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直接连接符 94">
                    <a:extLst>
                      <a:ext uri="{FF2B5EF4-FFF2-40B4-BE49-F238E27FC236}">
                        <a16:creationId xmlns:a16="http://schemas.microsoft.com/office/drawing/2014/main" id="{755BA173-3ED5-4635-A592-5A19B369A8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58342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直接连接符 95">
                    <a:extLst>
                      <a:ext uri="{FF2B5EF4-FFF2-40B4-BE49-F238E27FC236}">
                        <a16:creationId xmlns:a16="http://schemas.microsoft.com/office/drawing/2014/main" id="{2A492052-C90A-4ADA-82E1-2FBE09E43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53490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直接连接符 96">
                    <a:extLst>
                      <a:ext uri="{FF2B5EF4-FFF2-40B4-BE49-F238E27FC236}">
                        <a16:creationId xmlns:a16="http://schemas.microsoft.com/office/drawing/2014/main" id="{872BF3D1-B350-42B2-85BE-F794618BF7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40129" y="3248055"/>
                    <a:ext cx="482719" cy="750788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直接连接符 97">
                    <a:extLst>
                      <a:ext uri="{FF2B5EF4-FFF2-40B4-BE49-F238E27FC236}">
                        <a16:creationId xmlns:a16="http://schemas.microsoft.com/office/drawing/2014/main" id="{1EC39B70-798D-438C-9B46-01767494C8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17709" y="3324952"/>
                    <a:ext cx="0" cy="685563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99" name="矩形 98">
                        <a:extLst>
                          <a:ext uri="{FF2B5EF4-FFF2-40B4-BE49-F238E27FC236}">
                            <a16:creationId xmlns:a16="http://schemas.microsoft.com/office/drawing/2014/main" id="{D5D7A72C-7525-4986-8298-9A1777E363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22848" y="2852125"/>
                        <a:ext cx="740844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>
                  <p:sp>
                    <p:nvSpPr>
                      <p:cNvPr id="99" name="矩形 98">
                        <a:extLst>
                          <a:ext uri="{FF2B5EF4-FFF2-40B4-BE49-F238E27FC236}">
                            <a16:creationId xmlns:a16="http://schemas.microsoft.com/office/drawing/2014/main" id="{D5D7A72C-7525-4986-8298-9A1777E363E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22848" y="2852125"/>
                        <a:ext cx="740844" cy="476990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0" name="直接连接符 99">
                    <a:extLst>
                      <a:ext uri="{FF2B5EF4-FFF2-40B4-BE49-F238E27FC236}">
                        <a16:creationId xmlns:a16="http://schemas.microsoft.com/office/drawing/2014/main" id="{2B3F980D-3E26-4BDD-ADA3-AAE99E6FE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07584" y="3253358"/>
                    <a:ext cx="482719" cy="750788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E586B302-1D38-4623-A78D-192EC54795F7}"/>
                </a:ext>
              </a:extLst>
            </p:cNvPr>
            <p:cNvSpPr txBox="1"/>
            <p:nvPr/>
          </p:nvSpPr>
          <p:spPr>
            <a:xfrm>
              <a:off x="9240591" y="625746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输出层</a:t>
              </a: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0A890F8A-98C7-4EE3-8CE2-20600C5DF7F7}"/>
              </a:ext>
            </a:extLst>
          </p:cNvPr>
          <p:cNvGrpSpPr>
            <a:grpSpLocks noChangeAspect="1"/>
          </p:cNvGrpSpPr>
          <p:nvPr/>
        </p:nvGrpSpPr>
        <p:grpSpPr>
          <a:xfrm>
            <a:off x="6508955" y="815255"/>
            <a:ext cx="5481393" cy="3708636"/>
            <a:chOff x="1678780" y="996499"/>
            <a:chExt cx="6661990" cy="45074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椭圆 102">
                  <a:extLst>
                    <a:ext uri="{FF2B5EF4-FFF2-40B4-BE49-F238E27FC236}">
                      <a16:creationId xmlns:a16="http://schemas.microsoft.com/office/drawing/2014/main" id="{F78C2BFE-E480-4FBC-85B5-7795707B925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椭圆 102">
                  <a:extLst>
                    <a:ext uri="{FF2B5EF4-FFF2-40B4-BE49-F238E27FC236}">
                      <a16:creationId xmlns:a16="http://schemas.microsoft.com/office/drawing/2014/main" id="{F78C2BFE-E480-4FBC-85B5-7795707B92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椭圆 103">
                  <a:extLst>
                    <a:ext uri="{FF2B5EF4-FFF2-40B4-BE49-F238E27FC236}">
                      <a16:creationId xmlns:a16="http://schemas.microsoft.com/office/drawing/2014/main" id="{C0450906-B1E7-4D94-ABC9-9FEB473AF54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椭圆 103">
                  <a:extLst>
                    <a:ext uri="{FF2B5EF4-FFF2-40B4-BE49-F238E27FC236}">
                      <a16:creationId xmlns:a16="http://schemas.microsoft.com/office/drawing/2014/main" id="{C0450906-B1E7-4D94-ABC9-9FEB473AF5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05905B3D-7EDE-4141-B03C-69CBFEF0DF9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05905B3D-7EDE-4141-B03C-69CBFEF0DF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椭圆 105">
                  <a:extLst>
                    <a:ext uri="{FF2B5EF4-FFF2-40B4-BE49-F238E27FC236}">
                      <a16:creationId xmlns:a16="http://schemas.microsoft.com/office/drawing/2014/main" id="{C0B44C67-362C-4E1F-BE89-C0BCA2A4E0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椭圆 105">
                  <a:extLst>
                    <a:ext uri="{FF2B5EF4-FFF2-40B4-BE49-F238E27FC236}">
                      <a16:creationId xmlns:a16="http://schemas.microsoft.com/office/drawing/2014/main" id="{C0B44C67-362C-4E1F-BE89-C0BCA2A4E0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椭圆 106">
                  <a:extLst>
                    <a:ext uri="{FF2B5EF4-FFF2-40B4-BE49-F238E27FC236}">
                      <a16:creationId xmlns:a16="http://schemas.microsoft.com/office/drawing/2014/main" id="{ABE6713D-B0EB-4EC9-B1FE-5A2B0EFE75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椭圆 106">
                  <a:extLst>
                    <a:ext uri="{FF2B5EF4-FFF2-40B4-BE49-F238E27FC236}">
                      <a16:creationId xmlns:a16="http://schemas.microsoft.com/office/drawing/2014/main" id="{ABE6713D-B0EB-4EC9-B1FE-5A2B0EFE75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椭圆 107">
                  <a:extLst>
                    <a:ext uri="{FF2B5EF4-FFF2-40B4-BE49-F238E27FC236}">
                      <a16:creationId xmlns:a16="http://schemas.microsoft.com/office/drawing/2014/main" id="{3F2DEEB4-D03E-48C9-9BF0-9A0BF6BFBB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椭圆 107">
                  <a:extLst>
                    <a:ext uri="{FF2B5EF4-FFF2-40B4-BE49-F238E27FC236}">
                      <a16:creationId xmlns:a16="http://schemas.microsoft.com/office/drawing/2014/main" id="{3F2DEEB4-D03E-48C9-9BF0-9A0BF6BFBB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椭圆 108">
                  <a:extLst>
                    <a:ext uri="{FF2B5EF4-FFF2-40B4-BE49-F238E27FC236}">
                      <a16:creationId xmlns:a16="http://schemas.microsoft.com/office/drawing/2014/main" id="{C4F63E87-8890-4D9B-884E-01125A670A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椭圆 108">
                  <a:extLst>
                    <a:ext uri="{FF2B5EF4-FFF2-40B4-BE49-F238E27FC236}">
                      <a16:creationId xmlns:a16="http://schemas.microsoft.com/office/drawing/2014/main" id="{C4F63E87-8890-4D9B-884E-01125A670A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23C871DC-92F1-4248-89EC-90BE1E6AA673}"/>
                </a:ext>
              </a:extLst>
            </p:cNvPr>
            <p:cNvCxnSpPr>
              <a:cxnSpLocks/>
              <a:stCxn id="103" idx="6"/>
              <a:endCxn id="105" idx="2"/>
            </p:cNvCxnSpPr>
            <p:nvPr/>
          </p:nvCxnSpPr>
          <p:spPr>
            <a:xfrm flipV="1">
              <a:off x="3229539" y="1407979"/>
              <a:ext cx="1450973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FF686C90-C757-4252-BECF-8399B1460D83}"/>
                </a:ext>
              </a:extLst>
            </p:cNvPr>
            <p:cNvCxnSpPr>
              <a:cxnSpLocks/>
              <a:stCxn id="103" idx="6"/>
              <a:endCxn id="106" idx="1"/>
            </p:cNvCxnSpPr>
            <p:nvPr/>
          </p:nvCxnSpPr>
          <p:spPr>
            <a:xfrm>
              <a:off x="3229539" y="2139499"/>
              <a:ext cx="1571493" cy="5573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86FFB9B8-7D2B-417C-99C0-5D19290CC03C}"/>
                </a:ext>
              </a:extLst>
            </p:cNvPr>
            <p:cNvCxnSpPr>
              <a:cxnSpLocks/>
              <a:stCxn id="103" idx="6"/>
              <a:endCxn id="107" idx="1"/>
            </p:cNvCxnSpPr>
            <p:nvPr/>
          </p:nvCxnSpPr>
          <p:spPr>
            <a:xfrm>
              <a:off x="3229539" y="2139499"/>
              <a:ext cx="1571493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818B75FF-81F8-42FD-869B-9CCA33BD4C30}"/>
                </a:ext>
              </a:extLst>
            </p:cNvPr>
            <p:cNvCxnSpPr>
              <a:cxnSpLocks/>
              <a:stCxn id="104" idx="6"/>
              <a:endCxn id="105" idx="3"/>
            </p:cNvCxnSpPr>
            <p:nvPr/>
          </p:nvCxnSpPr>
          <p:spPr>
            <a:xfrm flipV="1">
              <a:off x="3229539" y="1698939"/>
              <a:ext cx="1571493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箭头连接符 113">
              <a:extLst>
                <a:ext uri="{FF2B5EF4-FFF2-40B4-BE49-F238E27FC236}">
                  <a16:creationId xmlns:a16="http://schemas.microsoft.com/office/drawing/2014/main" id="{8EE88590-F834-4A25-AEF9-73E1A9755754}"/>
                </a:ext>
              </a:extLst>
            </p:cNvPr>
            <p:cNvCxnSpPr>
              <a:cxnSpLocks/>
              <a:stCxn id="104" idx="6"/>
              <a:endCxn id="106" idx="3"/>
            </p:cNvCxnSpPr>
            <p:nvPr/>
          </p:nvCxnSpPr>
          <p:spPr>
            <a:xfrm flipV="1">
              <a:off x="3229539" y="3278818"/>
              <a:ext cx="1571493" cy="7176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箭头连接符 114">
              <a:extLst>
                <a:ext uri="{FF2B5EF4-FFF2-40B4-BE49-F238E27FC236}">
                  <a16:creationId xmlns:a16="http://schemas.microsoft.com/office/drawing/2014/main" id="{1B40EF31-B833-4F86-85B2-7ECA6D4B837D}"/>
                </a:ext>
              </a:extLst>
            </p:cNvPr>
            <p:cNvCxnSpPr>
              <a:cxnSpLocks/>
              <a:stCxn id="104" idx="6"/>
              <a:endCxn id="107" idx="2"/>
            </p:cNvCxnSpPr>
            <p:nvPr/>
          </p:nvCxnSpPr>
          <p:spPr>
            <a:xfrm>
              <a:off x="3229539" y="3996487"/>
              <a:ext cx="1450973" cy="5712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>
              <a:extLst>
                <a:ext uri="{FF2B5EF4-FFF2-40B4-BE49-F238E27FC236}">
                  <a16:creationId xmlns:a16="http://schemas.microsoft.com/office/drawing/2014/main" id="{4BC19315-38C0-4134-93B9-759DE4B9D1C2}"/>
                </a:ext>
              </a:extLst>
            </p:cNvPr>
            <p:cNvCxnSpPr>
              <a:cxnSpLocks/>
              <a:stCxn id="105" idx="6"/>
              <a:endCxn id="108" idx="2"/>
            </p:cNvCxnSpPr>
            <p:nvPr/>
          </p:nvCxnSpPr>
          <p:spPr>
            <a:xfrm>
              <a:off x="5503472" y="1407979"/>
              <a:ext cx="1276496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BB8A9E06-84E3-4B53-9CD4-D7D61CFBEF40}"/>
                </a:ext>
              </a:extLst>
            </p:cNvPr>
            <p:cNvCxnSpPr>
              <a:cxnSpLocks/>
              <a:stCxn id="105" idx="6"/>
              <a:endCxn id="109" idx="1"/>
            </p:cNvCxnSpPr>
            <p:nvPr/>
          </p:nvCxnSpPr>
          <p:spPr>
            <a:xfrm>
              <a:off x="5503472" y="1407979"/>
              <a:ext cx="1397016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A0D82DD4-B5F3-4409-95E4-237D7593C031}"/>
                </a:ext>
              </a:extLst>
            </p:cNvPr>
            <p:cNvCxnSpPr>
              <a:cxnSpLocks/>
              <a:stCxn id="106" idx="6"/>
            </p:cNvCxnSpPr>
            <p:nvPr/>
          </p:nvCxnSpPr>
          <p:spPr>
            <a:xfrm flipV="1">
              <a:off x="5503472" y="2232452"/>
              <a:ext cx="1276496" cy="7554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F568124A-D9B3-4B09-B788-1B1827D33CE4}"/>
                </a:ext>
              </a:extLst>
            </p:cNvPr>
            <p:cNvCxnSpPr>
              <a:cxnSpLocks/>
              <a:stCxn id="106" idx="6"/>
              <a:endCxn id="109" idx="2"/>
            </p:cNvCxnSpPr>
            <p:nvPr/>
          </p:nvCxnSpPr>
          <p:spPr>
            <a:xfrm>
              <a:off x="5503472" y="2987858"/>
              <a:ext cx="1276496" cy="10086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68F6C44B-7A5D-49B0-8299-F8A5F7726E46}"/>
                </a:ext>
              </a:extLst>
            </p:cNvPr>
            <p:cNvCxnSpPr>
              <a:cxnSpLocks/>
              <a:stCxn id="107" idx="6"/>
              <a:endCxn id="108" idx="3"/>
            </p:cNvCxnSpPr>
            <p:nvPr/>
          </p:nvCxnSpPr>
          <p:spPr>
            <a:xfrm flipV="1">
              <a:off x="5503472" y="2430459"/>
              <a:ext cx="1397016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A6A79897-37B3-4B58-8AB3-379D7B667369}"/>
                </a:ext>
              </a:extLst>
            </p:cNvPr>
            <p:cNvCxnSpPr>
              <a:cxnSpLocks/>
              <a:stCxn id="107" idx="6"/>
              <a:endCxn id="109" idx="3"/>
            </p:cNvCxnSpPr>
            <p:nvPr/>
          </p:nvCxnSpPr>
          <p:spPr>
            <a:xfrm flipV="1">
              <a:off x="5503472" y="4287447"/>
              <a:ext cx="1397016" cy="2802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箭头连接符 121">
              <a:extLst>
                <a:ext uri="{FF2B5EF4-FFF2-40B4-BE49-F238E27FC236}">
                  <a16:creationId xmlns:a16="http://schemas.microsoft.com/office/drawing/2014/main" id="{1559D28C-8FF8-4973-8CC4-8014284989F7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2158180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箭头连接符 122">
              <a:extLst>
                <a:ext uri="{FF2B5EF4-FFF2-40B4-BE49-F238E27FC236}">
                  <a16:creationId xmlns:a16="http://schemas.microsoft.com/office/drawing/2014/main" id="{493C461F-47C0-431F-BC5A-63D75F7DCFE5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4012551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4ED7E2E2-9E6C-49BB-B9C2-54E469F7D596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2158672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181EEDB6-B49E-4F16-951D-7778888464BD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4004519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矩形 125">
                  <a:extLst>
                    <a:ext uri="{FF2B5EF4-FFF2-40B4-BE49-F238E27FC236}">
                      <a16:creationId xmlns:a16="http://schemas.microsoft.com/office/drawing/2014/main" id="{7899448E-3CE3-4397-93B0-F3A568ABF95E}"/>
                    </a:ext>
                  </a:extLst>
                </p:cNvPr>
                <p:cNvSpPr/>
                <p:nvPr/>
              </p:nvSpPr>
              <p:spPr>
                <a:xfrm>
                  <a:off x="7707351" y="2232451"/>
                  <a:ext cx="63341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8F1D9C78-540B-4152-9B3E-95B735D868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7351" y="2232451"/>
                  <a:ext cx="633419" cy="523693"/>
                </a:xfrm>
                <a:prstGeom prst="rect">
                  <a:avLst/>
                </a:prstGeom>
                <a:blipFill>
                  <a:blip r:embed="rId20"/>
                  <a:stretch>
                    <a:fillRect t="-2857" r="-15116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03BDCD01-B243-45DC-83FD-C3DA194E79C4}"/>
                    </a:ext>
                  </a:extLst>
                </p:cNvPr>
                <p:cNvSpPr/>
                <p:nvPr/>
              </p:nvSpPr>
              <p:spPr>
                <a:xfrm>
                  <a:off x="7695425" y="4025600"/>
                  <a:ext cx="641368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7B64610B-70DA-4F6D-A793-FB64D2AD89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425" y="4025600"/>
                  <a:ext cx="641368" cy="523693"/>
                </a:xfrm>
                <a:prstGeom prst="rect">
                  <a:avLst/>
                </a:prstGeom>
                <a:blipFill>
                  <a:blip r:embed="rId21"/>
                  <a:stretch>
                    <a:fillRect t="-2857" r="-16279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矩形 127">
                  <a:extLst>
                    <a:ext uri="{FF2B5EF4-FFF2-40B4-BE49-F238E27FC236}">
                      <a16:creationId xmlns:a16="http://schemas.microsoft.com/office/drawing/2014/main" id="{F90C3E2C-FBE6-469B-9EDE-6D95C7046FD2}"/>
                    </a:ext>
                  </a:extLst>
                </p:cNvPr>
                <p:cNvSpPr/>
                <p:nvPr/>
              </p:nvSpPr>
              <p:spPr>
                <a:xfrm>
                  <a:off x="1678780" y="2109622"/>
                  <a:ext cx="632640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7AEA20D7-6037-422C-9D35-20C3AC62BF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8780" y="2109622"/>
                  <a:ext cx="632640" cy="523693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矩形 128">
                  <a:extLst>
                    <a:ext uri="{FF2B5EF4-FFF2-40B4-BE49-F238E27FC236}">
                      <a16:creationId xmlns:a16="http://schemas.microsoft.com/office/drawing/2014/main" id="{CF1C0736-ACC5-4B06-BF5A-35BBE3BC951C}"/>
                    </a:ext>
                  </a:extLst>
                </p:cNvPr>
                <p:cNvSpPr/>
                <p:nvPr/>
              </p:nvSpPr>
              <p:spPr>
                <a:xfrm>
                  <a:off x="1692596" y="4025600"/>
                  <a:ext cx="64058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1993F7A4-F1B1-4052-B9A2-D9D6982D1E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596" y="4025600"/>
                  <a:ext cx="640589" cy="523693"/>
                </a:xfrm>
                <a:prstGeom prst="rect">
                  <a:avLst/>
                </a:prstGeom>
                <a:blipFill>
                  <a:blip r:embed="rId23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925984B7-704B-4D45-BFCB-59D43C7C1EAB}"/>
                </a:ext>
              </a:extLst>
            </p:cNvPr>
            <p:cNvSpPr txBox="1"/>
            <p:nvPr/>
          </p:nvSpPr>
          <p:spPr>
            <a:xfrm>
              <a:off x="2062450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输入层</a:t>
              </a: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CEC4DD91-B257-439F-866B-B71987B3C6B5}"/>
                </a:ext>
              </a:extLst>
            </p:cNvPr>
            <p:cNvSpPr txBox="1"/>
            <p:nvPr/>
          </p:nvSpPr>
          <p:spPr>
            <a:xfrm>
              <a:off x="4460203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隐藏层</a:t>
              </a:r>
            </a:p>
          </p:txBody>
        </p: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36F60141-2A24-4D96-9C4E-4D932855C417}"/>
                </a:ext>
              </a:extLst>
            </p:cNvPr>
            <p:cNvSpPr txBox="1"/>
            <p:nvPr/>
          </p:nvSpPr>
          <p:spPr>
            <a:xfrm>
              <a:off x="6542009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输出层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5000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76864-EFC0-445E-A61B-E582B649CA9B}"/>
                  </a:ext>
                </a:extLst>
              </p:cNvPr>
              <p:cNvSpPr txBox="1"/>
              <p:nvPr/>
            </p:nvSpPr>
            <p:spPr>
              <a:xfrm>
                <a:off x="242442" y="926304"/>
                <a:ext cx="11422501" cy="234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输出层</a:t>
                </a:r>
                <a:endParaRPr lang="en-CA" altLang="zh-CN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CA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76864-EFC0-445E-A61B-E582B649C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42" y="926304"/>
                <a:ext cx="11422501" cy="2348656"/>
              </a:xfrm>
              <a:prstGeom prst="rect">
                <a:avLst/>
              </a:prstGeom>
              <a:blipFill>
                <a:blip r:embed="rId2"/>
                <a:stretch>
                  <a:fillRect l="-854" t="-20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86D97F4-018D-4F04-87A0-463AF2166997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99B035F4-403D-4566-8996-1C13039FC4A8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神经网络反向传播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A5A71E73-816B-4680-97B9-228CCD69A1F4}"/>
              </a:ext>
            </a:extLst>
          </p:cNvPr>
          <p:cNvGrpSpPr/>
          <p:nvPr/>
        </p:nvGrpSpPr>
        <p:grpSpPr>
          <a:xfrm>
            <a:off x="691934" y="4734459"/>
            <a:ext cx="11268402" cy="1899578"/>
            <a:chOff x="691934" y="4734459"/>
            <a:chExt cx="11268402" cy="1899578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1E0C3E17-ED62-4F8C-A910-40543E927E2D}"/>
                </a:ext>
              </a:extLst>
            </p:cNvPr>
            <p:cNvGrpSpPr/>
            <p:nvPr/>
          </p:nvGrpSpPr>
          <p:grpSpPr>
            <a:xfrm>
              <a:off x="691934" y="4734459"/>
              <a:ext cx="11268402" cy="1899578"/>
              <a:chOff x="710596" y="4547844"/>
              <a:chExt cx="11268402" cy="1899578"/>
            </a:xfrm>
          </p:grpSpPr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C62F5797-E4CF-447C-B64A-8EA1339703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11990" y="5799097"/>
                <a:ext cx="708154" cy="468000"/>
              </a:xfrm>
              <a:prstGeom prst="rect">
                <a:avLst/>
              </a:prstGeom>
              <a:solidFill>
                <a:srgbClr val="FFFF94"/>
              </a:solidFill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38087EC5-DE14-44E7-B8D8-018F3F48082C}"/>
                  </a:ext>
                </a:extLst>
              </p:cNvPr>
              <p:cNvGrpSpPr/>
              <p:nvPr/>
            </p:nvGrpSpPr>
            <p:grpSpPr>
              <a:xfrm>
                <a:off x="710596" y="4547844"/>
                <a:ext cx="11268402" cy="1899578"/>
                <a:chOff x="561427" y="2738788"/>
                <a:chExt cx="11268402" cy="1899578"/>
              </a:xfrm>
            </p:grpSpPr>
            <p:sp>
              <p:nvSpPr>
                <p:cNvPr id="108" name="圆角矩形 12">
                  <a:extLst>
                    <a:ext uri="{FF2B5EF4-FFF2-40B4-BE49-F238E27FC236}">
                      <a16:creationId xmlns:a16="http://schemas.microsoft.com/office/drawing/2014/main" id="{580DB1CB-BB60-4C49-8D74-F84897EAFCE8}"/>
                    </a:ext>
                  </a:extLst>
                </p:cNvPr>
                <p:cNvSpPr/>
                <p:nvPr/>
              </p:nvSpPr>
              <p:spPr>
                <a:xfrm>
                  <a:off x="6154299" y="2738788"/>
                  <a:ext cx="3825445" cy="1899578"/>
                </a:xfrm>
                <a:prstGeom prst="roundRect">
                  <a:avLst>
                    <a:gd name="adj" fmla="val 0"/>
                  </a:avLst>
                </a:prstGeom>
                <a:noFill/>
                <a:ln w="381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09" name="组合 108">
                  <a:extLst>
                    <a:ext uri="{FF2B5EF4-FFF2-40B4-BE49-F238E27FC236}">
                      <a16:creationId xmlns:a16="http://schemas.microsoft.com/office/drawing/2014/main" id="{92C11EC6-4770-4CB8-91C2-1B7F78CE7E8E}"/>
                    </a:ext>
                  </a:extLst>
                </p:cNvPr>
                <p:cNvGrpSpPr/>
                <p:nvPr/>
              </p:nvGrpSpPr>
              <p:grpSpPr>
                <a:xfrm>
                  <a:off x="561427" y="2852125"/>
                  <a:ext cx="11268402" cy="1734335"/>
                  <a:chOff x="335284" y="2852125"/>
                  <a:chExt cx="11268402" cy="1734335"/>
                </a:xfrm>
              </p:grpSpPr>
              <p:cxnSp>
                <p:nvCxnSpPr>
                  <p:cNvPr id="110" name="直接连接符 109">
                    <a:extLst>
                      <a:ext uri="{FF2B5EF4-FFF2-40B4-BE49-F238E27FC236}">
                        <a16:creationId xmlns:a16="http://schemas.microsoft.com/office/drawing/2014/main" id="{6802F5B5-1008-4C45-8531-D90E3C5513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68371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1" name="矩形 110">
                        <a:extLst>
                          <a:ext uri="{FF2B5EF4-FFF2-40B4-BE49-F238E27FC236}">
                            <a16:creationId xmlns:a16="http://schemas.microsoft.com/office/drawing/2014/main" id="{C7566E83-4CF9-4D44-925E-677807B926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84" y="2852125"/>
                        <a:ext cx="760080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1" name="矩形 110">
                        <a:extLst>
                          <a:ext uri="{FF2B5EF4-FFF2-40B4-BE49-F238E27FC236}">
                            <a16:creationId xmlns:a16="http://schemas.microsoft.com/office/drawing/2014/main" id="{C7566E83-4CF9-4D44-925E-677807B9263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35284" y="2852125"/>
                        <a:ext cx="760080" cy="476990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2" name="矩形 111">
                        <a:extLst>
                          <a:ext uri="{FF2B5EF4-FFF2-40B4-BE49-F238E27FC236}">
                            <a16:creationId xmlns:a16="http://schemas.microsoft.com/office/drawing/2014/main" id="{079CEA86-3F95-439C-B7D3-77BE14AC32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36894" y="2852125"/>
                        <a:ext cx="740844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2" name="矩形 111">
                        <a:extLst>
                          <a:ext uri="{FF2B5EF4-FFF2-40B4-BE49-F238E27FC236}">
                            <a16:creationId xmlns:a16="http://schemas.microsoft.com/office/drawing/2014/main" id="{079CEA86-3F95-439C-B7D3-77BE14AC329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36894" y="2852125"/>
                        <a:ext cx="740844" cy="47699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3" name="矩形 112">
                        <a:extLst>
                          <a:ext uri="{FF2B5EF4-FFF2-40B4-BE49-F238E27FC236}">
                            <a16:creationId xmlns:a16="http://schemas.microsoft.com/office/drawing/2014/main" id="{F781BB6C-80C3-4A72-B367-6320ADEA71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15263" y="2852125"/>
                        <a:ext cx="760080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3" name="矩形 112">
                        <a:extLst>
                          <a:ext uri="{FF2B5EF4-FFF2-40B4-BE49-F238E27FC236}">
                            <a16:creationId xmlns:a16="http://schemas.microsoft.com/office/drawing/2014/main" id="{F781BB6C-80C3-4A72-B367-6320ADEA71A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15263" y="2852125"/>
                        <a:ext cx="760080" cy="476990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4" name="矩形 113">
                        <a:extLst>
                          <a:ext uri="{FF2B5EF4-FFF2-40B4-BE49-F238E27FC236}">
                            <a16:creationId xmlns:a16="http://schemas.microsoft.com/office/drawing/2014/main" id="{CC4072CC-EC7B-4312-BBE2-8C279A8D04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82391" y="4020216"/>
                        <a:ext cx="948198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4" name="矩形 113">
                        <a:extLst>
                          <a:ext uri="{FF2B5EF4-FFF2-40B4-BE49-F238E27FC236}">
                            <a16:creationId xmlns:a16="http://schemas.microsoft.com/office/drawing/2014/main" id="{CC4072CC-EC7B-4312-BBE2-8C279A8D043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82391" y="4020216"/>
                        <a:ext cx="948198" cy="56624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5" name="矩形 114">
                        <a:extLst>
                          <a:ext uri="{FF2B5EF4-FFF2-40B4-BE49-F238E27FC236}">
                            <a16:creationId xmlns:a16="http://schemas.microsoft.com/office/drawing/2014/main" id="{3FCE42C7-3A18-4020-88EE-6B57644CBF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21438" y="4020216"/>
                        <a:ext cx="824556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5" name="矩形 114">
                        <a:extLst>
                          <a:ext uri="{FF2B5EF4-FFF2-40B4-BE49-F238E27FC236}">
                            <a16:creationId xmlns:a16="http://schemas.microsoft.com/office/drawing/2014/main" id="{3FCE42C7-3A18-4020-88EE-6B57644CBFE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21438" y="4020216"/>
                        <a:ext cx="824556" cy="566244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6" name="矩形 115">
                        <a:extLst>
                          <a:ext uri="{FF2B5EF4-FFF2-40B4-BE49-F238E27FC236}">
                            <a16:creationId xmlns:a16="http://schemas.microsoft.com/office/drawing/2014/main" id="{539F9936-BAD3-49A3-801E-8C48F4D1D1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1394" y="4020216"/>
                        <a:ext cx="948198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6" name="矩形 115">
                        <a:extLst>
                          <a:ext uri="{FF2B5EF4-FFF2-40B4-BE49-F238E27FC236}">
                            <a16:creationId xmlns:a16="http://schemas.microsoft.com/office/drawing/2014/main" id="{539F9936-BAD3-49A3-801E-8C48F4D1D13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11394" y="4020216"/>
                        <a:ext cx="948198" cy="566244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7" name="矩形 116">
                        <a:extLst>
                          <a:ext uri="{FF2B5EF4-FFF2-40B4-BE49-F238E27FC236}">
                            <a16:creationId xmlns:a16="http://schemas.microsoft.com/office/drawing/2014/main" id="{53E6AB6C-E501-41C3-AF17-C7A9BEAD8B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87409" y="4020216"/>
                        <a:ext cx="824556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7" name="矩形 116">
                        <a:extLst>
                          <a:ext uri="{FF2B5EF4-FFF2-40B4-BE49-F238E27FC236}">
                            <a16:creationId xmlns:a16="http://schemas.microsoft.com/office/drawing/2014/main" id="{53E6AB6C-E501-41C3-AF17-C7A9BEAD8B6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87409" y="4020216"/>
                        <a:ext cx="824556" cy="56624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8" name="矩形 117">
                        <a:extLst>
                          <a:ext uri="{FF2B5EF4-FFF2-40B4-BE49-F238E27FC236}">
                            <a16:creationId xmlns:a16="http://schemas.microsoft.com/office/drawing/2014/main" id="{ECF551A1-596D-4A71-B9DC-4982E8DE8A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71872" y="2852125"/>
                        <a:ext cx="469153" cy="54805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8" name="矩形 117">
                        <a:extLst>
                          <a:ext uri="{FF2B5EF4-FFF2-40B4-BE49-F238E27FC236}">
                            <a16:creationId xmlns:a16="http://schemas.microsoft.com/office/drawing/2014/main" id="{ECF551A1-596D-4A71-B9DC-4982E8DE8A81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071872" y="2852125"/>
                        <a:ext cx="469153" cy="548051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t="-4444" r="-1558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9" name="直接连接符 118">
                    <a:extLst>
                      <a:ext uri="{FF2B5EF4-FFF2-40B4-BE49-F238E27FC236}">
                        <a16:creationId xmlns:a16="http://schemas.microsoft.com/office/drawing/2014/main" id="{39EFEA15-EFE2-4424-B210-371DA73F0A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44115" y="313919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0" name="矩形 119">
                        <a:extLst>
                          <a:ext uri="{FF2B5EF4-FFF2-40B4-BE49-F238E27FC236}">
                            <a16:creationId xmlns:a16="http://schemas.microsoft.com/office/drawing/2014/main" id="{7BC570B7-1B1A-4F1B-A322-319C6800CB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50125" y="2852125"/>
                        <a:ext cx="453561" cy="54805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20" name="矩形 119">
                        <a:extLst>
                          <a:ext uri="{FF2B5EF4-FFF2-40B4-BE49-F238E27FC236}">
                            <a16:creationId xmlns:a16="http://schemas.microsoft.com/office/drawing/2014/main" id="{7BC570B7-1B1A-4F1B-A322-319C6800CB2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50125" y="2852125"/>
                        <a:ext cx="453561" cy="548051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21" name="直接连接符 120">
                    <a:extLst>
                      <a:ext uri="{FF2B5EF4-FFF2-40B4-BE49-F238E27FC236}">
                        <a16:creationId xmlns:a16="http://schemas.microsoft.com/office/drawing/2014/main" id="{26F0D92A-A705-4F4B-A91E-F3512DE5AC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67536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直接连接符 121">
                    <a:extLst>
                      <a:ext uri="{FF2B5EF4-FFF2-40B4-BE49-F238E27FC236}">
                        <a16:creationId xmlns:a16="http://schemas.microsoft.com/office/drawing/2014/main" id="{10A8D1BE-159D-4F3C-B52A-6AF7BEFD2E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831755" y="3324952"/>
                    <a:ext cx="0" cy="685563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直接连接符 122">
                    <a:extLst>
                      <a:ext uri="{FF2B5EF4-FFF2-40B4-BE49-F238E27FC236}">
                        <a16:creationId xmlns:a16="http://schemas.microsoft.com/office/drawing/2014/main" id="{FDDF4FCD-CEB1-48ED-8648-C5C325F88E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58342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直接连接符 123">
                    <a:extLst>
                      <a:ext uri="{FF2B5EF4-FFF2-40B4-BE49-F238E27FC236}">
                        <a16:creationId xmlns:a16="http://schemas.microsoft.com/office/drawing/2014/main" id="{6AF193FC-6EEB-478A-B380-B64E3EED27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53490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直接连接符 124">
                    <a:extLst>
                      <a:ext uri="{FF2B5EF4-FFF2-40B4-BE49-F238E27FC236}">
                        <a16:creationId xmlns:a16="http://schemas.microsoft.com/office/drawing/2014/main" id="{D6495E8C-232C-460A-ADEA-C1C4856833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40129" y="3248055"/>
                    <a:ext cx="482719" cy="750788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直接连接符 125">
                    <a:extLst>
                      <a:ext uri="{FF2B5EF4-FFF2-40B4-BE49-F238E27FC236}">
                        <a16:creationId xmlns:a16="http://schemas.microsoft.com/office/drawing/2014/main" id="{1FE7E2AD-398E-42E8-8001-D4CFBFA55E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17709" y="3324952"/>
                    <a:ext cx="0" cy="685563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7" name="矩形 126">
                        <a:extLst>
                          <a:ext uri="{FF2B5EF4-FFF2-40B4-BE49-F238E27FC236}">
                            <a16:creationId xmlns:a16="http://schemas.microsoft.com/office/drawing/2014/main" id="{C432C511-6C5F-4A4D-BD98-0A249C7992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22848" y="2852125"/>
                        <a:ext cx="740844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27" name="矩形 126">
                        <a:extLst>
                          <a:ext uri="{FF2B5EF4-FFF2-40B4-BE49-F238E27FC236}">
                            <a16:creationId xmlns:a16="http://schemas.microsoft.com/office/drawing/2014/main" id="{C432C511-6C5F-4A4D-BD98-0A249C79922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22848" y="2852125"/>
                        <a:ext cx="740844" cy="476990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28" name="直接连接符 127">
                    <a:extLst>
                      <a:ext uri="{FF2B5EF4-FFF2-40B4-BE49-F238E27FC236}">
                        <a16:creationId xmlns:a16="http://schemas.microsoft.com/office/drawing/2014/main" id="{16FC86B4-A4D7-4E1F-8AA5-907B73A995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07584" y="3253358"/>
                    <a:ext cx="482719" cy="750788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BAF0C31B-A5B5-4717-AB9F-C0AB0098FD98}"/>
                </a:ext>
              </a:extLst>
            </p:cNvPr>
            <p:cNvSpPr txBox="1"/>
            <p:nvPr/>
          </p:nvSpPr>
          <p:spPr>
            <a:xfrm>
              <a:off x="9240591" y="625746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输出层</a:t>
              </a:r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156AA36A-AC20-40FA-A3CB-931DACE1E471}"/>
              </a:ext>
            </a:extLst>
          </p:cNvPr>
          <p:cNvGrpSpPr>
            <a:grpSpLocks noChangeAspect="1"/>
          </p:cNvGrpSpPr>
          <p:nvPr/>
        </p:nvGrpSpPr>
        <p:grpSpPr>
          <a:xfrm>
            <a:off x="6508955" y="815255"/>
            <a:ext cx="5481393" cy="3708636"/>
            <a:chOff x="1678780" y="996499"/>
            <a:chExt cx="6661990" cy="45074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椭圆 129">
                  <a:extLst>
                    <a:ext uri="{FF2B5EF4-FFF2-40B4-BE49-F238E27FC236}">
                      <a16:creationId xmlns:a16="http://schemas.microsoft.com/office/drawing/2014/main" id="{A4C17105-AA55-4F60-AA2E-316DD7F177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0" name="椭圆 129">
                  <a:extLst>
                    <a:ext uri="{FF2B5EF4-FFF2-40B4-BE49-F238E27FC236}">
                      <a16:creationId xmlns:a16="http://schemas.microsoft.com/office/drawing/2014/main" id="{A4C17105-AA55-4F60-AA2E-316DD7F177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椭圆 130">
                  <a:extLst>
                    <a:ext uri="{FF2B5EF4-FFF2-40B4-BE49-F238E27FC236}">
                      <a16:creationId xmlns:a16="http://schemas.microsoft.com/office/drawing/2014/main" id="{39997B08-38B8-4F96-8703-04A086DEE4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椭圆 130">
                  <a:extLst>
                    <a:ext uri="{FF2B5EF4-FFF2-40B4-BE49-F238E27FC236}">
                      <a16:creationId xmlns:a16="http://schemas.microsoft.com/office/drawing/2014/main" id="{39997B08-38B8-4F96-8703-04A086DEE4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椭圆 131">
                  <a:extLst>
                    <a:ext uri="{FF2B5EF4-FFF2-40B4-BE49-F238E27FC236}">
                      <a16:creationId xmlns:a16="http://schemas.microsoft.com/office/drawing/2014/main" id="{2F011304-C70B-439C-B833-14B6667C80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椭圆 131">
                  <a:extLst>
                    <a:ext uri="{FF2B5EF4-FFF2-40B4-BE49-F238E27FC236}">
                      <a16:creationId xmlns:a16="http://schemas.microsoft.com/office/drawing/2014/main" id="{2F011304-C70B-439C-B833-14B6667C80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2FE6EAB0-D17B-4E2F-9935-03D6BDD9D09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2FE6EAB0-D17B-4E2F-9935-03D6BDD9D0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椭圆 133">
                  <a:extLst>
                    <a:ext uri="{FF2B5EF4-FFF2-40B4-BE49-F238E27FC236}">
                      <a16:creationId xmlns:a16="http://schemas.microsoft.com/office/drawing/2014/main" id="{31F9E46E-7E6C-4070-A7E5-304468F190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椭圆 133">
                  <a:extLst>
                    <a:ext uri="{FF2B5EF4-FFF2-40B4-BE49-F238E27FC236}">
                      <a16:creationId xmlns:a16="http://schemas.microsoft.com/office/drawing/2014/main" id="{31F9E46E-7E6C-4070-A7E5-304468F190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椭圆 134">
                  <a:extLst>
                    <a:ext uri="{FF2B5EF4-FFF2-40B4-BE49-F238E27FC236}">
                      <a16:creationId xmlns:a16="http://schemas.microsoft.com/office/drawing/2014/main" id="{28E80589-E7BD-4AB3-92AA-07998B9B3F5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椭圆 134">
                  <a:extLst>
                    <a:ext uri="{FF2B5EF4-FFF2-40B4-BE49-F238E27FC236}">
                      <a16:creationId xmlns:a16="http://schemas.microsoft.com/office/drawing/2014/main" id="{28E80589-E7BD-4AB3-92AA-07998B9B3F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椭圆 135">
                  <a:extLst>
                    <a:ext uri="{FF2B5EF4-FFF2-40B4-BE49-F238E27FC236}">
                      <a16:creationId xmlns:a16="http://schemas.microsoft.com/office/drawing/2014/main" id="{932ECB8F-37C8-4527-879B-A253730A57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椭圆 135">
                  <a:extLst>
                    <a:ext uri="{FF2B5EF4-FFF2-40B4-BE49-F238E27FC236}">
                      <a16:creationId xmlns:a16="http://schemas.microsoft.com/office/drawing/2014/main" id="{932ECB8F-37C8-4527-879B-A253730A57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FF6AD192-45BE-4CD4-B78A-6D9513E364E8}"/>
                </a:ext>
              </a:extLst>
            </p:cNvPr>
            <p:cNvCxnSpPr>
              <a:cxnSpLocks/>
              <a:stCxn id="130" idx="6"/>
              <a:endCxn id="132" idx="2"/>
            </p:cNvCxnSpPr>
            <p:nvPr/>
          </p:nvCxnSpPr>
          <p:spPr>
            <a:xfrm flipV="1">
              <a:off x="3229539" y="1407979"/>
              <a:ext cx="1450973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箭头连接符 137">
              <a:extLst>
                <a:ext uri="{FF2B5EF4-FFF2-40B4-BE49-F238E27FC236}">
                  <a16:creationId xmlns:a16="http://schemas.microsoft.com/office/drawing/2014/main" id="{F3643BF2-AC86-46DD-9FAA-0B254C14333C}"/>
                </a:ext>
              </a:extLst>
            </p:cNvPr>
            <p:cNvCxnSpPr>
              <a:cxnSpLocks/>
              <a:stCxn id="130" idx="6"/>
              <a:endCxn id="133" idx="1"/>
            </p:cNvCxnSpPr>
            <p:nvPr/>
          </p:nvCxnSpPr>
          <p:spPr>
            <a:xfrm>
              <a:off x="3229539" y="2139499"/>
              <a:ext cx="1571493" cy="5573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箭头连接符 138">
              <a:extLst>
                <a:ext uri="{FF2B5EF4-FFF2-40B4-BE49-F238E27FC236}">
                  <a16:creationId xmlns:a16="http://schemas.microsoft.com/office/drawing/2014/main" id="{78378CDC-CC73-4B4D-8540-DE7ED3D2F17E}"/>
                </a:ext>
              </a:extLst>
            </p:cNvPr>
            <p:cNvCxnSpPr>
              <a:cxnSpLocks/>
              <a:stCxn id="130" idx="6"/>
              <a:endCxn id="134" idx="1"/>
            </p:cNvCxnSpPr>
            <p:nvPr/>
          </p:nvCxnSpPr>
          <p:spPr>
            <a:xfrm>
              <a:off x="3229539" y="2139499"/>
              <a:ext cx="1571493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A7B3211C-0DD6-4235-9693-BE1DD30FE6F8}"/>
                </a:ext>
              </a:extLst>
            </p:cNvPr>
            <p:cNvCxnSpPr>
              <a:cxnSpLocks/>
              <a:stCxn id="131" idx="6"/>
              <a:endCxn id="132" idx="3"/>
            </p:cNvCxnSpPr>
            <p:nvPr/>
          </p:nvCxnSpPr>
          <p:spPr>
            <a:xfrm flipV="1">
              <a:off x="3229539" y="1698939"/>
              <a:ext cx="1571493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5C26F2DE-B062-422E-A91F-9D16F1235BD1}"/>
                </a:ext>
              </a:extLst>
            </p:cNvPr>
            <p:cNvCxnSpPr>
              <a:cxnSpLocks/>
              <a:stCxn id="131" idx="6"/>
              <a:endCxn id="133" idx="3"/>
            </p:cNvCxnSpPr>
            <p:nvPr/>
          </p:nvCxnSpPr>
          <p:spPr>
            <a:xfrm flipV="1">
              <a:off x="3229539" y="3278818"/>
              <a:ext cx="1571493" cy="7176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箭头连接符 141">
              <a:extLst>
                <a:ext uri="{FF2B5EF4-FFF2-40B4-BE49-F238E27FC236}">
                  <a16:creationId xmlns:a16="http://schemas.microsoft.com/office/drawing/2014/main" id="{C186C24A-48F3-4D5D-9EC3-3D522E7AD311}"/>
                </a:ext>
              </a:extLst>
            </p:cNvPr>
            <p:cNvCxnSpPr>
              <a:cxnSpLocks/>
              <a:stCxn id="131" idx="6"/>
              <a:endCxn id="134" idx="2"/>
            </p:cNvCxnSpPr>
            <p:nvPr/>
          </p:nvCxnSpPr>
          <p:spPr>
            <a:xfrm>
              <a:off x="3229539" y="3996487"/>
              <a:ext cx="1450973" cy="5712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箭头连接符 142">
              <a:extLst>
                <a:ext uri="{FF2B5EF4-FFF2-40B4-BE49-F238E27FC236}">
                  <a16:creationId xmlns:a16="http://schemas.microsoft.com/office/drawing/2014/main" id="{91BDC303-B1F0-442B-8413-9C3C0E37E5F2}"/>
                </a:ext>
              </a:extLst>
            </p:cNvPr>
            <p:cNvCxnSpPr>
              <a:cxnSpLocks/>
              <a:stCxn id="132" idx="6"/>
              <a:endCxn id="135" idx="2"/>
            </p:cNvCxnSpPr>
            <p:nvPr/>
          </p:nvCxnSpPr>
          <p:spPr>
            <a:xfrm>
              <a:off x="5503472" y="1407979"/>
              <a:ext cx="1276496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箭头连接符 143">
              <a:extLst>
                <a:ext uri="{FF2B5EF4-FFF2-40B4-BE49-F238E27FC236}">
                  <a16:creationId xmlns:a16="http://schemas.microsoft.com/office/drawing/2014/main" id="{449DAEA1-107B-4739-A1D3-770C27CCDED1}"/>
                </a:ext>
              </a:extLst>
            </p:cNvPr>
            <p:cNvCxnSpPr>
              <a:cxnSpLocks/>
              <a:stCxn id="132" idx="6"/>
              <a:endCxn id="136" idx="1"/>
            </p:cNvCxnSpPr>
            <p:nvPr/>
          </p:nvCxnSpPr>
          <p:spPr>
            <a:xfrm>
              <a:off x="5503472" y="1407979"/>
              <a:ext cx="1397016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箭头连接符 144">
              <a:extLst>
                <a:ext uri="{FF2B5EF4-FFF2-40B4-BE49-F238E27FC236}">
                  <a16:creationId xmlns:a16="http://schemas.microsoft.com/office/drawing/2014/main" id="{36331CA6-2D6A-4F18-9160-5F2EEC326432}"/>
                </a:ext>
              </a:extLst>
            </p:cNvPr>
            <p:cNvCxnSpPr>
              <a:cxnSpLocks/>
              <a:stCxn id="133" idx="6"/>
            </p:cNvCxnSpPr>
            <p:nvPr/>
          </p:nvCxnSpPr>
          <p:spPr>
            <a:xfrm flipV="1">
              <a:off x="5503472" y="2232452"/>
              <a:ext cx="1276496" cy="7554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11CDDB17-7314-405F-993F-369994C2C9E5}"/>
                </a:ext>
              </a:extLst>
            </p:cNvPr>
            <p:cNvCxnSpPr>
              <a:cxnSpLocks/>
              <a:stCxn id="133" idx="6"/>
              <a:endCxn id="136" idx="2"/>
            </p:cNvCxnSpPr>
            <p:nvPr/>
          </p:nvCxnSpPr>
          <p:spPr>
            <a:xfrm>
              <a:off x="5503472" y="2987858"/>
              <a:ext cx="1276496" cy="10086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箭头连接符 146">
              <a:extLst>
                <a:ext uri="{FF2B5EF4-FFF2-40B4-BE49-F238E27FC236}">
                  <a16:creationId xmlns:a16="http://schemas.microsoft.com/office/drawing/2014/main" id="{3F3E53BC-F0DA-4C81-B7EE-F5A57ADB14D3}"/>
                </a:ext>
              </a:extLst>
            </p:cNvPr>
            <p:cNvCxnSpPr>
              <a:cxnSpLocks/>
              <a:stCxn id="134" idx="6"/>
              <a:endCxn id="135" idx="3"/>
            </p:cNvCxnSpPr>
            <p:nvPr/>
          </p:nvCxnSpPr>
          <p:spPr>
            <a:xfrm flipV="1">
              <a:off x="5503472" y="2430459"/>
              <a:ext cx="1397016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箭头连接符 147">
              <a:extLst>
                <a:ext uri="{FF2B5EF4-FFF2-40B4-BE49-F238E27FC236}">
                  <a16:creationId xmlns:a16="http://schemas.microsoft.com/office/drawing/2014/main" id="{8FC11F3A-1A4D-461E-A226-4F7207AF0E73}"/>
                </a:ext>
              </a:extLst>
            </p:cNvPr>
            <p:cNvCxnSpPr>
              <a:cxnSpLocks/>
              <a:stCxn id="134" idx="6"/>
              <a:endCxn id="136" idx="3"/>
            </p:cNvCxnSpPr>
            <p:nvPr/>
          </p:nvCxnSpPr>
          <p:spPr>
            <a:xfrm flipV="1">
              <a:off x="5503472" y="4287447"/>
              <a:ext cx="1397016" cy="2802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箭头连接符 148">
              <a:extLst>
                <a:ext uri="{FF2B5EF4-FFF2-40B4-BE49-F238E27FC236}">
                  <a16:creationId xmlns:a16="http://schemas.microsoft.com/office/drawing/2014/main" id="{5F5503CD-DD14-4B99-8B75-BF70F66AD58E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2158180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D3A9DD49-23A0-4EC2-B413-DD5C681082C6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4012551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B4518EEA-CFAA-433A-880D-3C0E30837DC7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2158672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箭头连接符 151">
              <a:extLst>
                <a:ext uri="{FF2B5EF4-FFF2-40B4-BE49-F238E27FC236}">
                  <a16:creationId xmlns:a16="http://schemas.microsoft.com/office/drawing/2014/main" id="{7F7F07E3-FB06-4DB9-B6DF-EF56677423AF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4004519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矩形 152">
                  <a:extLst>
                    <a:ext uri="{FF2B5EF4-FFF2-40B4-BE49-F238E27FC236}">
                      <a16:creationId xmlns:a16="http://schemas.microsoft.com/office/drawing/2014/main" id="{4F205B98-29B5-4449-B594-3AD6B42ED8D1}"/>
                    </a:ext>
                  </a:extLst>
                </p:cNvPr>
                <p:cNvSpPr/>
                <p:nvPr/>
              </p:nvSpPr>
              <p:spPr>
                <a:xfrm>
                  <a:off x="7707351" y="2232451"/>
                  <a:ext cx="63341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8F1D9C78-540B-4152-9B3E-95B735D868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7351" y="2232451"/>
                  <a:ext cx="633419" cy="523693"/>
                </a:xfrm>
                <a:prstGeom prst="rect">
                  <a:avLst/>
                </a:prstGeom>
                <a:blipFill>
                  <a:blip r:embed="rId20"/>
                  <a:stretch>
                    <a:fillRect t="-2857" r="-15116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矩形 153">
                  <a:extLst>
                    <a:ext uri="{FF2B5EF4-FFF2-40B4-BE49-F238E27FC236}">
                      <a16:creationId xmlns:a16="http://schemas.microsoft.com/office/drawing/2014/main" id="{D1553206-4F2B-40E9-B997-3659C16F19E4}"/>
                    </a:ext>
                  </a:extLst>
                </p:cNvPr>
                <p:cNvSpPr/>
                <p:nvPr/>
              </p:nvSpPr>
              <p:spPr>
                <a:xfrm>
                  <a:off x="7695425" y="4025600"/>
                  <a:ext cx="641368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7B64610B-70DA-4F6D-A793-FB64D2AD89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425" y="4025600"/>
                  <a:ext cx="641368" cy="523693"/>
                </a:xfrm>
                <a:prstGeom prst="rect">
                  <a:avLst/>
                </a:prstGeom>
                <a:blipFill>
                  <a:blip r:embed="rId21"/>
                  <a:stretch>
                    <a:fillRect t="-2857" r="-16279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矩形 154">
                  <a:extLst>
                    <a:ext uri="{FF2B5EF4-FFF2-40B4-BE49-F238E27FC236}">
                      <a16:creationId xmlns:a16="http://schemas.microsoft.com/office/drawing/2014/main" id="{EBFB044C-8D39-44B8-9B00-FD8A82F7EF95}"/>
                    </a:ext>
                  </a:extLst>
                </p:cNvPr>
                <p:cNvSpPr/>
                <p:nvPr/>
              </p:nvSpPr>
              <p:spPr>
                <a:xfrm>
                  <a:off x="1678780" y="2109622"/>
                  <a:ext cx="632640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7AEA20D7-6037-422C-9D35-20C3AC62BF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8780" y="2109622"/>
                  <a:ext cx="632640" cy="523693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矩形 155">
                  <a:extLst>
                    <a:ext uri="{FF2B5EF4-FFF2-40B4-BE49-F238E27FC236}">
                      <a16:creationId xmlns:a16="http://schemas.microsoft.com/office/drawing/2014/main" id="{5F781888-B887-41A6-A4EC-0A709706C945}"/>
                    </a:ext>
                  </a:extLst>
                </p:cNvPr>
                <p:cNvSpPr/>
                <p:nvPr/>
              </p:nvSpPr>
              <p:spPr>
                <a:xfrm>
                  <a:off x="1692596" y="4025600"/>
                  <a:ext cx="64058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1993F7A4-F1B1-4052-B9A2-D9D6982D1E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596" y="4025600"/>
                  <a:ext cx="640589" cy="523693"/>
                </a:xfrm>
                <a:prstGeom prst="rect">
                  <a:avLst/>
                </a:prstGeom>
                <a:blipFill>
                  <a:blip r:embed="rId23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C6BD6016-AB33-4317-80F3-01B406BC6E71}"/>
                </a:ext>
              </a:extLst>
            </p:cNvPr>
            <p:cNvSpPr txBox="1"/>
            <p:nvPr/>
          </p:nvSpPr>
          <p:spPr>
            <a:xfrm>
              <a:off x="2062450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输入层</a:t>
              </a:r>
            </a:p>
          </p:txBody>
        </p:sp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id="{5B79745F-DA2D-4B95-B813-E34A3E7C4094}"/>
                </a:ext>
              </a:extLst>
            </p:cNvPr>
            <p:cNvSpPr txBox="1"/>
            <p:nvPr/>
          </p:nvSpPr>
          <p:spPr>
            <a:xfrm>
              <a:off x="4460203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隐藏层</a:t>
              </a:r>
            </a:p>
          </p:txBody>
        </p:sp>
        <p:sp>
          <p:nvSpPr>
            <p:cNvPr id="159" name="文本框 158">
              <a:extLst>
                <a:ext uri="{FF2B5EF4-FFF2-40B4-BE49-F238E27FC236}">
                  <a16:creationId xmlns:a16="http://schemas.microsoft.com/office/drawing/2014/main" id="{B5B5312E-7EA2-493A-AA1F-6608BAB26F7B}"/>
                </a:ext>
              </a:extLst>
            </p:cNvPr>
            <p:cNvSpPr txBox="1"/>
            <p:nvPr/>
          </p:nvSpPr>
          <p:spPr>
            <a:xfrm>
              <a:off x="6542009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输出层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2810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76864-EFC0-445E-A61B-E582B649CA9B}"/>
                  </a:ext>
                </a:extLst>
              </p:cNvPr>
              <p:cNvSpPr txBox="1"/>
              <p:nvPr/>
            </p:nvSpPr>
            <p:spPr>
              <a:xfrm>
                <a:off x="242444" y="926661"/>
                <a:ext cx="11422501" cy="234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输出层</a:t>
                </a:r>
                <a:endParaRPr lang="en-CA" altLang="zh-CN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CA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76864-EFC0-445E-A61B-E582B649C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44" y="926661"/>
                <a:ext cx="11422501" cy="2348656"/>
              </a:xfrm>
              <a:prstGeom prst="rect">
                <a:avLst/>
              </a:prstGeom>
              <a:blipFill>
                <a:blip r:embed="rId2"/>
                <a:stretch>
                  <a:fillRect l="-854" t="-20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>
            <a:extLst>
              <a:ext uri="{FF2B5EF4-FFF2-40B4-BE49-F238E27FC236}">
                <a16:creationId xmlns:a16="http://schemas.microsoft.com/office/drawing/2014/main" id="{B7886E80-BEFA-4DC2-B89D-A4A1662144B1}"/>
              </a:ext>
            </a:extLst>
          </p:cNvPr>
          <p:cNvSpPr>
            <a:spLocks/>
          </p:cNvSpPr>
          <p:nvPr/>
        </p:nvSpPr>
        <p:spPr>
          <a:xfrm>
            <a:off x="1530643" y="2379898"/>
            <a:ext cx="948587" cy="89541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197DD411-3345-4247-88C3-0CB09FF42E4F}"/>
              </a:ext>
            </a:extLst>
          </p:cNvPr>
          <p:cNvSpPr/>
          <p:nvPr/>
        </p:nvSpPr>
        <p:spPr>
          <a:xfrm>
            <a:off x="1317840" y="3509800"/>
            <a:ext cx="1699766" cy="556975"/>
          </a:xfrm>
          <a:prstGeom prst="wedgeRoundRectCallout">
            <a:avLst>
              <a:gd name="adj1" fmla="val -20840"/>
              <a:gd name="adj2" fmla="val -87247"/>
              <a:gd name="adj3" fmla="val 16667"/>
            </a:avLst>
          </a:prstGeom>
          <a:solidFill>
            <a:srgbClr val="F3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无定义</a:t>
            </a: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CDECDFAE-3C9B-4118-8FFC-E3267A18D1A7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810F80E0-C693-4AEB-8B43-A95257D68289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神经网络反向传播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72685A1-BC90-4FAA-9542-B35796F1978D}"/>
              </a:ext>
            </a:extLst>
          </p:cNvPr>
          <p:cNvGrpSpPr/>
          <p:nvPr/>
        </p:nvGrpSpPr>
        <p:grpSpPr>
          <a:xfrm>
            <a:off x="691934" y="4734459"/>
            <a:ext cx="11268402" cy="1899578"/>
            <a:chOff x="691934" y="4734459"/>
            <a:chExt cx="11268402" cy="1899578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F704BE15-C556-4520-801A-3988E5547745}"/>
                </a:ext>
              </a:extLst>
            </p:cNvPr>
            <p:cNvGrpSpPr/>
            <p:nvPr/>
          </p:nvGrpSpPr>
          <p:grpSpPr>
            <a:xfrm>
              <a:off x="691934" y="4734459"/>
              <a:ext cx="11268402" cy="1899578"/>
              <a:chOff x="710596" y="4547844"/>
              <a:chExt cx="11268402" cy="1899578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B6F39CF5-3C7A-4BB1-BD03-EDC0849549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11990" y="5799097"/>
                <a:ext cx="708154" cy="468000"/>
              </a:xfrm>
              <a:prstGeom prst="rect">
                <a:avLst/>
              </a:prstGeom>
              <a:solidFill>
                <a:srgbClr val="FFFF94"/>
              </a:solidFill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5A6FB945-A41D-4982-A3FD-AFC152E5166B}"/>
                  </a:ext>
                </a:extLst>
              </p:cNvPr>
              <p:cNvGrpSpPr/>
              <p:nvPr/>
            </p:nvGrpSpPr>
            <p:grpSpPr>
              <a:xfrm>
                <a:off x="710596" y="4547844"/>
                <a:ext cx="11268402" cy="1899578"/>
                <a:chOff x="561427" y="2738788"/>
                <a:chExt cx="11268402" cy="1899578"/>
              </a:xfrm>
            </p:grpSpPr>
            <p:sp>
              <p:nvSpPr>
                <p:cNvPr id="73" name="圆角矩形 12">
                  <a:extLst>
                    <a:ext uri="{FF2B5EF4-FFF2-40B4-BE49-F238E27FC236}">
                      <a16:creationId xmlns:a16="http://schemas.microsoft.com/office/drawing/2014/main" id="{AED8C24D-6995-4250-88D5-8E7791F8163D}"/>
                    </a:ext>
                  </a:extLst>
                </p:cNvPr>
                <p:cNvSpPr/>
                <p:nvPr/>
              </p:nvSpPr>
              <p:spPr>
                <a:xfrm>
                  <a:off x="6154299" y="2738788"/>
                  <a:ext cx="3825445" cy="1899578"/>
                </a:xfrm>
                <a:prstGeom prst="roundRect">
                  <a:avLst>
                    <a:gd name="adj" fmla="val 0"/>
                  </a:avLst>
                </a:prstGeom>
                <a:noFill/>
                <a:ln w="381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4" name="组合 73">
                  <a:extLst>
                    <a:ext uri="{FF2B5EF4-FFF2-40B4-BE49-F238E27FC236}">
                      <a16:creationId xmlns:a16="http://schemas.microsoft.com/office/drawing/2014/main" id="{8C4FF6BA-8528-4541-8006-2EAC6275FD2D}"/>
                    </a:ext>
                  </a:extLst>
                </p:cNvPr>
                <p:cNvGrpSpPr/>
                <p:nvPr/>
              </p:nvGrpSpPr>
              <p:grpSpPr>
                <a:xfrm>
                  <a:off x="561427" y="2852125"/>
                  <a:ext cx="11268402" cy="1734335"/>
                  <a:chOff x="335284" y="2852125"/>
                  <a:chExt cx="11268402" cy="1734335"/>
                </a:xfrm>
              </p:grpSpPr>
              <p:cxnSp>
                <p:nvCxnSpPr>
                  <p:cNvPr id="75" name="直接连接符 74">
                    <a:extLst>
                      <a:ext uri="{FF2B5EF4-FFF2-40B4-BE49-F238E27FC236}">
                        <a16:creationId xmlns:a16="http://schemas.microsoft.com/office/drawing/2014/main" id="{7261661E-6C82-4D4D-AA3C-385671163A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68371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矩形 75">
                        <a:extLst>
                          <a:ext uri="{FF2B5EF4-FFF2-40B4-BE49-F238E27FC236}">
                            <a16:creationId xmlns:a16="http://schemas.microsoft.com/office/drawing/2014/main" id="{980FFA19-02D9-46AF-895F-0BD9F02E25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84" y="2852125"/>
                        <a:ext cx="760080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76" name="矩形 75">
                        <a:extLst>
                          <a:ext uri="{FF2B5EF4-FFF2-40B4-BE49-F238E27FC236}">
                            <a16:creationId xmlns:a16="http://schemas.microsoft.com/office/drawing/2014/main" id="{980FFA19-02D9-46AF-895F-0BD9F02E25D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35284" y="2852125"/>
                        <a:ext cx="760080" cy="476990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矩形 76">
                        <a:extLst>
                          <a:ext uri="{FF2B5EF4-FFF2-40B4-BE49-F238E27FC236}">
                            <a16:creationId xmlns:a16="http://schemas.microsoft.com/office/drawing/2014/main" id="{B0479506-4F76-4854-8751-F31F343F09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36894" y="2852125"/>
                        <a:ext cx="740844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77" name="矩形 76">
                        <a:extLst>
                          <a:ext uri="{FF2B5EF4-FFF2-40B4-BE49-F238E27FC236}">
                            <a16:creationId xmlns:a16="http://schemas.microsoft.com/office/drawing/2014/main" id="{B0479506-4F76-4854-8751-F31F343F093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36894" y="2852125"/>
                        <a:ext cx="740844" cy="47699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8" name="矩形 77">
                        <a:extLst>
                          <a:ext uri="{FF2B5EF4-FFF2-40B4-BE49-F238E27FC236}">
                            <a16:creationId xmlns:a16="http://schemas.microsoft.com/office/drawing/2014/main" id="{3C218866-C6F0-47F7-BF1C-125631CC67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15263" y="2852125"/>
                        <a:ext cx="760080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78" name="矩形 77">
                        <a:extLst>
                          <a:ext uri="{FF2B5EF4-FFF2-40B4-BE49-F238E27FC236}">
                            <a16:creationId xmlns:a16="http://schemas.microsoft.com/office/drawing/2014/main" id="{3C218866-C6F0-47F7-BF1C-125631CC67E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15263" y="2852125"/>
                        <a:ext cx="760080" cy="476990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9" name="矩形 78">
                        <a:extLst>
                          <a:ext uri="{FF2B5EF4-FFF2-40B4-BE49-F238E27FC236}">
                            <a16:creationId xmlns:a16="http://schemas.microsoft.com/office/drawing/2014/main" id="{B55B314F-D3A6-415B-BBB0-BF3CAFEA97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82391" y="4020216"/>
                        <a:ext cx="948198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79" name="矩形 78">
                        <a:extLst>
                          <a:ext uri="{FF2B5EF4-FFF2-40B4-BE49-F238E27FC236}">
                            <a16:creationId xmlns:a16="http://schemas.microsoft.com/office/drawing/2014/main" id="{B55B314F-D3A6-415B-BBB0-BF3CAFEA97A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82391" y="4020216"/>
                        <a:ext cx="948198" cy="56624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0" name="矩形 79">
                        <a:extLst>
                          <a:ext uri="{FF2B5EF4-FFF2-40B4-BE49-F238E27FC236}">
                            <a16:creationId xmlns:a16="http://schemas.microsoft.com/office/drawing/2014/main" id="{B9D17E45-4262-4D62-AC5E-89D2B95895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21438" y="4020216"/>
                        <a:ext cx="824556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0" name="矩形 79">
                        <a:extLst>
                          <a:ext uri="{FF2B5EF4-FFF2-40B4-BE49-F238E27FC236}">
                            <a16:creationId xmlns:a16="http://schemas.microsoft.com/office/drawing/2014/main" id="{B9D17E45-4262-4D62-AC5E-89D2B958950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21438" y="4020216"/>
                        <a:ext cx="824556" cy="566244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2" name="矩形 91">
                        <a:extLst>
                          <a:ext uri="{FF2B5EF4-FFF2-40B4-BE49-F238E27FC236}">
                            <a16:creationId xmlns:a16="http://schemas.microsoft.com/office/drawing/2014/main" id="{B6835D50-D11C-420D-8A26-7301BF4B3E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1394" y="4020216"/>
                        <a:ext cx="948198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92" name="矩形 91">
                        <a:extLst>
                          <a:ext uri="{FF2B5EF4-FFF2-40B4-BE49-F238E27FC236}">
                            <a16:creationId xmlns:a16="http://schemas.microsoft.com/office/drawing/2014/main" id="{B6835D50-D11C-420D-8A26-7301BF4B3E0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11394" y="4020216"/>
                        <a:ext cx="948198" cy="566244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3" name="矩形 92">
                        <a:extLst>
                          <a:ext uri="{FF2B5EF4-FFF2-40B4-BE49-F238E27FC236}">
                            <a16:creationId xmlns:a16="http://schemas.microsoft.com/office/drawing/2014/main" id="{FE815FAE-1DB5-426A-9B9E-662EF8E189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87409" y="4020216"/>
                        <a:ext cx="824556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93" name="矩形 92">
                        <a:extLst>
                          <a:ext uri="{FF2B5EF4-FFF2-40B4-BE49-F238E27FC236}">
                            <a16:creationId xmlns:a16="http://schemas.microsoft.com/office/drawing/2014/main" id="{FE815FAE-1DB5-426A-9B9E-662EF8E1899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87409" y="4020216"/>
                        <a:ext cx="824556" cy="56624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4" name="矩形 93">
                        <a:extLst>
                          <a:ext uri="{FF2B5EF4-FFF2-40B4-BE49-F238E27FC236}">
                            <a16:creationId xmlns:a16="http://schemas.microsoft.com/office/drawing/2014/main" id="{57BE10AE-1377-4CD2-9816-C87A4E493F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71872" y="2852125"/>
                        <a:ext cx="469153" cy="54805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94" name="矩形 93">
                        <a:extLst>
                          <a:ext uri="{FF2B5EF4-FFF2-40B4-BE49-F238E27FC236}">
                            <a16:creationId xmlns:a16="http://schemas.microsoft.com/office/drawing/2014/main" id="{57BE10AE-1377-4CD2-9816-C87A4E493F0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071872" y="2852125"/>
                        <a:ext cx="469153" cy="548051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t="-4444" r="-1558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95" name="直接连接符 94">
                    <a:extLst>
                      <a:ext uri="{FF2B5EF4-FFF2-40B4-BE49-F238E27FC236}">
                        <a16:creationId xmlns:a16="http://schemas.microsoft.com/office/drawing/2014/main" id="{640E7B57-4E23-4A29-BB80-6DAB57BE55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44115" y="313919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6" name="矩形 95">
                        <a:extLst>
                          <a:ext uri="{FF2B5EF4-FFF2-40B4-BE49-F238E27FC236}">
                            <a16:creationId xmlns:a16="http://schemas.microsoft.com/office/drawing/2014/main" id="{D159E7DF-5904-4190-864A-098AA27D86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50125" y="2852125"/>
                        <a:ext cx="453561" cy="54805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96" name="矩形 95">
                        <a:extLst>
                          <a:ext uri="{FF2B5EF4-FFF2-40B4-BE49-F238E27FC236}">
                            <a16:creationId xmlns:a16="http://schemas.microsoft.com/office/drawing/2014/main" id="{D159E7DF-5904-4190-864A-098AA27D864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50125" y="2852125"/>
                        <a:ext cx="453561" cy="548051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97" name="直接连接符 96">
                    <a:extLst>
                      <a:ext uri="{FF2B5EF4-FFF2-40B4-BE49-F238E27FC236}">
                        <a16:creationId xmlns:a16="http://schemas.microsoft.com/office/drawing/2014/main" id="{FDE2609A-CB99-40F3-845E-E0FA1C97FF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67536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直接连接符 97">
                    <a:extLst>
                      <a:ext uri="{FF2B5EF4-FFF2-40B4-BE49-F238E27FC236}">
                        <a16:creationId xmlns:a16="http://schemas.microsoft.com/office/drawing/2014/main" id="{93C816E5-F289-4514-8A26-A6BC818E16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831755" y="3324952"/>
                    <a:ext cx="0" cy="685563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接连接符 98">
                    <a:extLst>
                      <a:ext uri="{FF2B5EF4-FFF2-40B4-BE49-F238E27FC236}">
                        <a16:creationId xmlns:a16="http://schemas.microsoft.com/office/drawing/2014/main" id="{FF4EE4F1-2CBE-40FA-B077-9C22F4EFF1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58342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直接连接符 99">
                    <a:extLst>
                      <a:ext uri="{FF2B5EF4-FFF2-40B4-BE49-F238E27FC236}">
                        <a16:creationId xmlns:a16="http://schemas.microsoft.com/office/drawing/2014/main" id="{64E543BC-D9B1-4DB1-9727-C6DF4181CE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53490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接连接符 100">
                    <a:extLst>
                      <a:ext uri="{FF2B5EF4-FFF2-40B4-BE49-F238E27FC236}">
                        <a16:creationId xmlns:a16="http://schemas.microsoft.com/office/drawing/2014/main" id="{42A6F33B-B622-4989-816E-D3A1E41127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40129" y="3248055"/>
                    <a:ext cx="482719" cy="750788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接连接符 101">
                    <a:extLst>
                      <a:ext uri="{FF2B5EF4-FFF2-40B4-BE49-F238E27FC236}">
                        <a16:creationId xmlns:a16="http://schemas.microsoft.com/office/drawing/2014/main" id="{6FBB99AB-2CE9-477F-87E6-D14F051817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17709" y="3324952"/>
                    <a:ext cx="0" cy="685563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3" name="矩形 102">
                        <a:extLst>
                          <a:ext uri="{FF2B5EF4-FFF2-40B4-BE49-F238E27FC236}">
                            <a16:creationId xmlns:a16="http://schemas.microsoft.com/office/drawing/2014/main" id="{87FA24EF-665E-4C09-8FCB-44147E18D6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22848" y="2852125"/>
                        <a:ext cx="740844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03" name="矩形 102">
                        <a:extLst>
                          <a:ext uri="{FF2B5EF4-FFF2-40B4-BE49-F238E27FC236}">
                            <a16:creationId xmlns:a16="http://schemas.microsoft.com/office/drawing/2014/main" id="{87FA24EF-665E-4C09-8FCB-44147E18D6F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22848" y="2852125"/>
                        <a:ext cx="740844" cy="476990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4" name="直接连接符 103">
                    <a:extLst>
                      <a:ext uri="{FF2B5EF4-FFF2-40B4-BE49-F238E27FC236}">
                        <a16:creationId xmlns:a16="http://schemas.microsoft.com/office/drawing/2014/main" id="{E62119D6-488F-4831-B92F-1A6733EC0E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07584" y="3253358"/>
                    <a:ext cx="482719" cy="750788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F6A3501B-25E1-446E-ADF3-C2991E3C262C}"/>
                </a:ext>
              </a:extLst>
            </p:cNvPr>
            <p:cNvSpPr txBox="1"/>
            <p:nvPr/>
          </p:nvSpPr>
          <p:spPr>
            <a:xfrm>
              <a:off x="9240591" y="625746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输出层</a:t>
              </a:r>
            </a:p>
          </p:txBody>
        </p: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6F8FD8F8-F211-4F9F-9132-5C409AA26C48}"/>
              </a:ext>
            </a:extLst>
          </p:cNvPr>
          <p:cNvGrpSpPr>
            <a:grpSpLocks noChangeAspect="1"/>
          </p:cNvGrpSpPr>
          <p:nvPr/>
        </p:nvGrpSpPr>
        <p:grpSpPr>
          <a:xfrm>
            <a:off x="6508955" y="815255"/>
            <a:ext cx="5481393" cy="3708636"/>
            <a:chOff x="1678780" y="996499"/>
            <a:chExt cx="6661990" cy="45074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椭圆 136">
                  <a:extLst>
                    <a:ext uri="{FF2B5EF4-FFF2-40B4-BE49-F238E27FC236}">
                      <a16:creationId xmlns:a16="http://schemas.microsoft.com/office/drawing/2014/main" id="{1380B5E3-4839-4C7F-A664-96BF28716F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椭圆 136">
                  <a:extLst>
                    <a:ext uri="{FF2B5EF4-FFF2-40B4-BE49-F238E27FC236}">
                      <a16:creationId xmlns:a16="http://schemas.microsoft.com/office/drawing/2014/main" id="{1380B5E3-4839-4C7F-A664-96BF28716F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CE18FEC0-CE71-4F84-BBE8-C2DC8A3646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CE18FEC0-CE71-4F84-BBE8-C2DC8A3646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ACEA1931-8C89-4E4B-8B4B-9CC8566230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ACEA1931-8C89-4E4B-8B4B-9CC8566230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BA9B832B-E405-4470-9A65-FA8AA5FF85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BA9B832B-E405-4470-9A65-FA8AA5FF85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09D2680C-C08D-4C91-BABD-34757BB7E7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09D2680C-C08D-4C91-BABD-34757BB7E7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椭圆 141">
                  <a:extLst>
                    <a:ext uri="{FF2B5EF4-FFF2-40B4-BE49-F238E27FC236}">
                      <a16:creationId xmlns:a16="http://schemas.microsoft.com/office/drawing/2014/main" id="{64F27B4D-41AB-4FDC-B44C-EA61489723E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椭圆 141">
                  <a:extLst>
                    <a:ext uri="{FF2B5EF4-FFF2-40B4-BE49-F238E27FC236}">
                      <a16:creationId xmlns:a16="http://schemas.microsoft.com/office/drawing/2014/main" id="{64F27B4D-41AB-4FDC-B44C-EA6148972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椭圆 142">
                  <a:extLst>
                    <a:ext uri="{FF2B5EF4-FFF2-40B4-BE49-F238E27FC236}">
                      <a16:creationId xmlns:a16="http://schemas.microsoft.com/office/drawing/2014/main" id="{AAF801E7-15C2-40DC-8428-9E5165130F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3" name="椭圆 142">
                  <a:extLst>
                    <a:ext uri="{FF2B5EF4-FFF2-40B4-BE49-F238E27FC236}">
                      <a16:creationId xmlns:a16="http://schemas.microsoft.com/office/drawing/2014/main" id="{AAF801E7-15C2-40DC-8428-9E5165130F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4" name="直接箭头连接符 143">
              <a:extLst>
                <a:ext uri="{FF2B5EF4-FFF2-40B4-BE49-F238E27FC236}">
                  <a16:creationId xmlns:a16="http://schemas.microsoft.com/office/drawing/2014/main" id="{E52667F9-93BC-43E3-AAD1-C831DF4F2E6F}"/>
                </a:ext>
              </a:extLst>
            </p:cNvPr>
            <p:cNvCxnSpPr>
              <a:cxnSpLocks/>
              <a:stCxn id="137" idx="6"/>
              <a:endCxn id="139" idx="2"/>
            </p:cNvCxnSpPr>
            <p:nvPr/>
          </p:nvCxnSpPr>
          <p:spPr>
            <a:xfrm flipV="1">
              <a:off x="3229539" y="1407979"/>
              <a:ext cx="1450973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箭头连接符 144">
              <a:extLst>
                <a:ext uri="{FF2B5EF4-FFF2-40B4-BE49-F238E27FC236}">
                  <a16:creationId xmlns:a16="http://schemas.microsoft.com/office/drawing/2014/main" id="{86B41842-14AA-4B99-B000-D12B0B6AA854}"/>
                </a:ext>
              </a:extLst>
            </p:cNvPr>
            <p:cNvCxnSpPr>
              <a:cxnSpLocks/>
              <a:stCxn id="137" idx="6"/>
              <a:endCxn id="140" idx="1"/>
            </p:cNvCxnSpPr>
            <p:nvPr/>
          </p:nvCxnSpPr>
          <p:spPr>
            <a:xfrm>
              <a:off x="3229539" y="2139499"/>
              <a:ext cx="1571493" cy="5573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FF8207E1-CF49-45C7-9EE5-CD2332B681DB}"/>
                </a:ext>
              </a:extLst>
            </p:cNvPr>
            <p:cNvCxnSpPr>
              <a:cxnSpLocks/>
              <a:stCxn id="137" idx="6"/>
              <a:endCxn id="141" idx="1"/>
            </p:cNvCxnSpPr>
            <p:nvPr/>
          </p:nvCxnSpPr>
          <p:spPr>
            <a:xfrm>
              <a:off x="3229539" y="2139499"/>
              <a:ext cx="1571493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箭头连接符 146">
              <a:extLst>
                <a:ext uri="{FF2B5EF4-FFF2-40B4-BE49-F238E27FC236}">
                  <a16:creationId xmlns:a16="http://schemas.microsoft.com/office/drawing/2014/main" id="{F0885B08-96C8-479B-8F5E-F07FE9CC6B4A}"/>
                </a:ext>
              </a:extLst>
            </p:cNvPr>
            <p:cNvCxnSpPr>
              <a:cxnSpLocks/>
              <a:stCxn id="138" idx="6"/>
              <a:endCxn id="139" idx="3"/>
            </p:cNvCxnSpPr>
            <p:nvPr/>
          </p:nvCxnSpPr>
          <p:spPr>
            <a:xfrm flipV="1">
              <a:off x="3229539" y="1698939"/>
              <a:ext cx="1571493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箭头连接符 147">
              <a:extLst>
                <a:ext uri="{FF2B5EF4-FFF2-40B4-BE49-F238E27FC236}">
                  <a16:creationId xmlns:a16="http://schemas.microsoft.com/office/drawing/2014/main" id="{1AAABCB9-545C-4EC7-8547-4C2CD01B818C}"/>
                </a:ext>
              </a:extLst>
            </p:cNvPr>
            <p:cNvCxnSpPr>
              <a:cxnSpLocks/>
              <a:stCxn id="138" idx="6"/>
              <a:endCxn id="140" idx="3"/>
            </p:cNvCxnSpPr>
            <p:nvPr/>
          </p:nvCxnSpPr>
          <p:spPr>
            <a:xfrm flipV="1">
              <a:off x="3229539" y="3278818"/>
              <a:ext cx="1571493" cy="7176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箭头连接符 148">
              <a:extLst>
                <a:ext uri="{FF2B5EF4-FFF2-40B4-BE49-F238E27FC236}">
                  <a16:creationId xmlns:a16="http://schemas.microsoft.com/office/drawing/2014/main" id="{14D488D7-608E-48E7-8B33-CEB8207FEA03}"/>
                </a:ext>
              </a:extLst>
            </p:cNvPr>
            <p:cNvCxnSpPr>
              <a:cxnSpLocks/>
              <a:stCxn id="138" idx="6"/>
              <a:endCxn id="141" idx="2"/>
            </p:cNvCxnSpPr>
            <p:nvPr/>
          </p:nvCxnSpPr>
          <p:spPr>
            <a:xfrm>
              <a:off x="3229539" y="3996487"/>
              <a:ext cx="1450973" cy="5712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32DCAD0E-5C00-4CF4-A7EA-2B534BAD28C1}"/>
                </a:ext>
              </a:extLst>
            </p:cNvPr>
            <p:cNvCxnSpPr>
              <a:cxnSpLocks/>
              <a:stCxn id="139" idx="6"/>
              <a:endCxn id="142" idx="2"/>
            </p:cNvCxnSpPr>
            <p:nvPr/>
          </p:nvCxnSpPr>
          <p:spPr>
            <a:xfrm>
              <a:off x="5503472" y="1407979"/>
              <a:ext cx="1276496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D009FCCC-0A71-46C5-8CFB-7EE9959912C2}"/>
                </a:ext>
              </a:extLst>
            </p:cNvPr>
            <p:cNvCxnSpPr>
              <a:cxnSpLocks/>
              <a:stCxn id="139" idx="6"/>
              <a:endCxn id="143" idx="1"/>
            </p:cNvCxnSpPr>
            <p:nvPr/>
          </p:nvCxnSpPr>
          <p:spPr>
            <a:xfrm>
              <a:off x="5503472" y="1407979"/>
              <a:ext cx="1397016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箭头连接符 151">
              <a:extLst>
                <a:ext uri="{FF2B5EF4-FFF2-40B4-BE49-F238E27FC236}">
                  <a16:creationId xmlns:a16="http://schemas.microsoft.com/office/drawing/2014/main" id="{F27C2FEA-D86C-432C-8BCA-82E07546833E}"/>
                </a:ext>
              </a:extLst>
            </p:cNvPr>
            <p:cNvCxnSpPr>
              <a:cxnSpLocks/>
              <a:stCxn id="140" idx="6"/>
            </p:cNvCxnSpPr>
            <p:nvPr/>
          </p:nvCxnSpPr>
          <p:spPr>
            <a:xfrm flipV="1">
              <a:off x="5503472" y="2232452"/>
              <a:ext cx="1276496" cy="7554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箭头连接符 152">
              <a:extLst>
                <a:ext uri="{FF2B5EF4-FFF2-40B4-BE49-F238E27FC236}">
                  <a16:creationId xmlns:a16="http://schemas.microsoft.com/office/drawing/2014/main" id="{CE5DB1D5-238A-4946-8A83-4E9D23670AC8}"/>
                </a:ext>
              </a:extLst>
            </p:cNvPr>
            <p:cNvCxnSpPr>
              <a:cxnSpLocks/>
              <a:stCxn id="140" idx="6"/>
              <a:endCxn id="143" idx="2"/>
            </p:cNvCxnSpPr>
            <p:nvPr/>
          </p:nvCxnSpPr>
          <p:spPr>
            <a:xfrm>
              <a:off x="5503472" y="2987858"/>
              <a:ext cx="1276496" cy="10086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箭头连接符 153">
              <a:extLst>
                <a:ext uri="{FF2B5EF4-FFF2-40B4-BE49-F238E27FC236}">
                  <a16:creationId xmlns:a16="http://schemas.microsoft.com/office/drawing/2014/main" id="{0E490DBD-AC5C-4428-A32E-B6A14DFC9024}"/>
                </a:ext>
              </a:extLst>
            </p:cNvPr>
            <p:cNvCxnSpPr>
              <a:cxnSpLocks/>
              <a:stCxn id="141" idx="6"/>
              <a:endCxn id="142" idx="3"/>
            </p:cNvCxnSpPr>
            <p:nvPr/>
          </p:nvCxnSpPr>
          <p:spPr>
            <a:xfrm flipV="1">
              <a:off x="5503472" y="2430459"/>
              <a:ext cx="1397016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箭头连接符 154">
              <a:extLst>
                <a:ext uri="{FF2B5EF4-FFF2-40B4-BE49-F238E27FC236}">
                  <a16:creationId xmlns:a16="http://schemas.microsoft.com/office/drawing/2014/main" id="{DB5E5BD5-967E-44EB-A0A5-49773B2FC665}"/>
                </a:ext>
              </a:extLst>
            </p:cNvPr>
            <p:cNvCxnSpPr>
              <a:cxnSpLocks/>
              <a:stCxn id="141" idx="6"/>
              <a:endCxn id="143" idx="3"/>
            </p:cNvCxnSpPr>
            <p:nvPr/>
          </p:nvCxnSpPr>
          <p:spPr>
            <a:xfrm flipV="1">
              <a:off x="5503472" y="4287447"/>
              <a:ext cx="1397016" cy="2802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箭头连接符 155">
              <a:extLst>
                <a:ext uri="{FF2B5EF4-FFF2-40B4-BE49-F238E27FC236}">
                  <a16:creationId xmlns:a16="http://schemas.microsoft.com/office/drawing/2014/main" id="{FBFE7BE5-4246-40C2-B445-D9F042FCE0B9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2158180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箭头连接符 156">
              <a:extLst>
                <a:ext uri="{FF2B5EF4-FFF2-40B4-BE49-F238E27FC236}">
                  <a16:creationId xmlns:a16="http://schemas.microsoft.com/office/drawing/2014/main" id="{48E31994-565C-4A55-9DAD-A878B67BDAEA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4012551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箭头连接符 157">
              <a:extLst>
                <a:ext uri="{FF2B5EF4-FFF2-40B4-BE49-F238E27FC236}">
                  <a16:creationId xmlns:a16="http://schemas.microsoft.com/office/drawing/2014/main" id="{D822D703-0C06-4C59-90F4-E4FACD2846A2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2158672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箭头连接符 158">
              <a:extLst>
                <a:ext uri="{FF2B5EF4-FFF2-40B4-BE49-F238E27FC236}">
                  <a16:creationId xmlns:a16="http://schemas.microsoft.com/office/drawing/2014/main" id="{1D23A495-8748-45BC-81C9-002C658780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4004519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矩形 159">
                  <a:extLst>
                    <a:ext uri="{FF2B5EF4-FFF2-40B4-BE49-F238E27FC236}">
                      <a16:creationId xmlns:a16="http://schemas.microsoft.com/office/drawing/2014/main" id="{8F39B161-DE3A-4B19-92C1-28ADA27B2D4C}"/>
                    </a:ext>
                  </a:extLst>
                </p:cNvPr>
                <p:cNvSpPr/>
                <p:nvPr/>
              </p:nvSpPr>
              <p:spPr>
                <a:xfrm>
                  <a:off x="7707351" y="2232451"/>
                  <a:ext cx="63341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8F1D9C78-540B-4152-9B3E-95B735D868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7351" y="2232451"/>
                  <a:ext cx="633419" cy="523693"/>
                </a:xfrm>
                <a:prstGeom prst="rect">
                  <a:avLst/>
                </a:prstGeom>
                <a:blipFill>
                  <a:blip r:embed="rId20"/>
                  <a:stretch>
                    <a:fillRect t="-2857" r="-15116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矩形 160">
                  <a:extLst>
                    <a:ext uri="{FF2B5EF4-FFF2-40B4-BE49-F238E27FC236}">
                      <a16:creationId xmlns:a16="http://schemas.microsoft.com/office/drawing/2014/main" id="{99B4FE6C-B500-412C-9A22-F8DD18C3BF63}"/>
                    </a:ext>
                  </a:extLst>
                </p:cNvPr>
                <p:cNvSpPr/>
                <p:nvPr/>
              </p:nvSpPr>
              <p:spPr>
                <a:xfrm>
                  <a:off x="7695425" y="4025600"/>
                  <a:ext cx="641368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7B64610B-70DA-4F6D-A793-FB64D2AD89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425" y="4025600"/>
                  <a:ext cx="641368" cy="523693"/>
                </a:xfrm>
                <a:prstGeom prst="rect">
                  <a:avLst/>
                </a:prstGeom>
                <a:blipFill>
                  <a:blip r:embed="rId21"/>
                  <a:stretch>
                    <a:fillRect t="-2857" r="-16279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矩形 161">
                  <a:extLst>
                    <a:ext uri="{FF2B5EF4-FFF2-40B4-BE49-F238E27FC236}">
                      <a16:creationId xmlns:a16="http://schemas.microsoft.com/office/drawing/2014/main" id="{D45CBEBD-5E08-4434-B4F2-EBD299120D6C}"/>
                    </a:ext>
                  </a:extLst>
                </p:cNvPr>
                <p:cNvSpPr/>
                <p:nvPr/>
              </p:nvSpPr>
              <p:spPr>
                <a:xfrm>
                  <a:off x="1678780" y="2109622"/>
                  <a:ext cx="632640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7AEA20D7-6037-422C-9D35-20C3AC62BF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8780" y="2109622"/>
                  <a:ext cx="632640" cy="523693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矩形 162">
                  <a:extLst>
                    <a:ext uri="{FF2B5EF4-FFF2-40B4-BE49-F238E27FC236}">
                      <a16:creationId xmlns:a16="http://schemas.microsoft.com/office/drawing/2014/main" id="{FA40CDD1-9E04-446B-9607-99AA8DEF333D}"/>
                    </a:ext>
                  </a:extLst>
                </p:cNvPr>
                <p:cNvSpPr/>
                <p:nvPr/>
              </p:nvSpPr>
              <p:spPr>
                <a:xfrm>
                  <a:off x="1692596" y="4025600"/>
                  <a:ext cx="64058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1993F7A4-F1B1-4052-B9A2-D9D6982D1E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596" y="4025600"/>
                  <a:ext cx="640589" cy="523693"/>
                </a:xfrm>
                <a:prstGeom prst="rect">
                  <a:avLst/>
                </a:prstGeom>
                <a:blipFill>
                  <a:blip r:embed="rId23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B30F7D8D-439D-4232-B919-939E2052C599}"/>
                </a:ext>
              </a:extLst>
            </p:cNvPr>
            <p:cNvSpPr txBox="1"/>
            <p:nvPr/>
          </p:nvSpPr>
          <p:spPr>
            <a:xfrm>
              <a:off x="2062450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输入层</a:t>
              </a:r>
            </a:p>
          </p:txBody>
        </p:sp>
        <p:sp>
          <p:nvSpPr>
            <p:cNvPr id="165" name="文本框 164">
              <a:extLst>
                <a:ext uri="{FF2B5EF4-FFF2-40B4-BE49-F238E27FC236}">
                  <a16:creationId xmlns:a16="http://schemas.microsoft.com/office/drawing/2014/main" id="{DD85C84F-DCC9-465A-A7E5-871FE0898F9C}"/>
                </a:ext>
              </a:extLst>
            </p:cNvPr>
            <p:cNvSpPr txBox="1"/>
            <p:nvPr/>
          </p:nvSpPr>
          <p:spPr>
            <a:xfrm>
              <a:off x="4460203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隐藏层</a:t>
              </a:r>
            </a:p>
          </p:txBody>
        </p:sp>
        <p:sp>
          <p:nvSpPr>
            <p:cNvPr id="166" name="文本框 165">
              <a:extLst>
                <a:ext uri="{FF2B5EF4-FFF2-40B4-BE49-F238E27FC236}">
                  <a16:creationId xmlns:a16="http://schemas.microsoft.com/office/drawing/2014/main" id="{0A3C5A03-F8AB-406A-B3E4-04E8369DF449}"/>
                </a:ext>
              </a:extLst>
            </p:cNvPr>
            <p:cNvSpPr txBox="1"/>
            <p:nvPr/>
          </p:nvSpPr>
          <p:spPr>
            <a:xfrm>
              <a:off x="6542009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输出层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7824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76864-EFC0-445E-A61B-E582B649CA9B}"/>
                  </a:ext>
                </a:extLst>
              </p:cNvPr>
              <p:cNvSpPr txBox="1"/>
              <p:nvPr/>
            </p:nvSpPr>
            <p:spPr>
              <a:xfrm>
                <a:off x="98322" y="923041"/>
                <a:ext cx="12093678" cy="5445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输出层</a:t>
                </a: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为了表达简洁，省略上标，上式可以表示为</a:t>
                </a:r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𝑾𝒙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altLang="zh-CN" sz="2400" b="1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   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sz="2400" b="1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b="1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   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76864-EFC0-445E-A61B-E582B649C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2" y="923041"/>
                <a:ext cx="12093678" cy="5445914"/>
              </a:xfrm>
              <a:prstGeom prst="rect">
                <a:avLst/>
              </a:prstGeom>
              <a:blipFill>
                <a:blip r:embed="rId2"/>
                <a:stretch>
                  <a:fillRect l="-756" t="-8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9F23FED-E6FC-4C10-A782-546116926EF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599E1FB1-5191-45CB-88E0-13DDD918CD7E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神经网络反向传播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9919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611677" y="1510543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5AA43FD-29FA-457F-A850-15F94EF80C58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神经网络概述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F4492A-DF98-493E-9812-0B15C2CE18D1}"/>
              </a:ext>
            </a:extLst>
          </p:cNvPr>
          <p:cNvSpPr txBox="1"/>
          <p:nvPr/>
        </p:nvSpPr>
        <p:spPr>
          <a:xfrm>
            <a:off x="611687" y="1384753"/>
            <a:ext cx="8075118" cy="427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神经网络概述</a:t>
            </a:r>
            <a:endParaRPr lang="en-CA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神经网络模型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神经网络前向传播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神经网络反向传播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神经网络训练与测试伪代码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神经网络梯度消失与梯度爆炸问题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3153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76864-EFC0-445E-A61B-E582B649CA9B}"/>
                  </a:ext>
                </a:extLst>
              </p:cNvPr>
              <p:cNvSpPr txBox="1"/>
              <p:nvPr/>
            </p:nvSpPr>
            <p:spPr>
              <a:xfrm>
                <a:off x="241355" y="696057"/>
                <a:ext cx="12093678" cy="4374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输出层</a:t>
                </a: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/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/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/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/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       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/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b="1" i="1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76864-EFC0-445E-A61B-E582B649C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55" y="696057"/>
                <a:ext cx="12093678" cy="4374274"/>
              </a:xfrm>
              <a:prstGeom prst="rect">
                <a:avLst/>
              </a:prstGeom>
              <a:blipFill>
                <a:blip r:embed="rId2"/>
                <a:stretch>
                  <a:fillRect l="-807" t="-11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7A18180E-6E8D-44A2-86C4-2FD0AD6BA37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181404AC-7F19-406B-BEB1-A46249224C70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神经网络反向传播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C4C4A4A-F6BA-42AD-BADD-DDA799A491A3}"/>
              </a:ext>
            </a:extLst>
          </p:cNvPr>
          <p:cNvGrpSpPr/>
          <p:nvPr/>
        </p:nvGrpSpPr>
        <p:grpSpPr>
          <a:xfrm>
            <a:off x="691934" y="4883752"/>
            <a:ext cx="11268402" cy="1899578"/>
            <a:chOff x="691934" y="4734459"/>
            <a:chExt cx="11268402" cy="1899578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543B73A7-5161-4533-9DA4-F96A5BBA9037}"/>
                </a:ext>
              </a:extLst>
            </p:cNvPr>
            <p:cNvGrpSpPr/>
            <p:nvPr/>
          </p:nvGrpSpPr>
          <p:grpSpPr>
            <a:xfrm>
              <a:off x="691934" y="4734459"/>
              <a:ext cx="11268402" cy="1899578"/>
              <a:chOff x="710596" y="4547844"/>
              <a:chExt cx="11268402" cy="1899578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0FBD22E8-FC4E-4325-88AC-216D219BC46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11990" y="5799097"/>
                <a:ext cx="708154" cy="468000"/>
              </a:xfrm>
              <a:prstGeom prst="rect">
                <a:avLst/>
              </a:prstGeom>
              <a:solidFill>
                <a:srgbClr val="FFFF94"/>
              </a:solidFill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4A88C4FD-1B0D-4AB0-8628-1D1F44A77883}"/>
                  </a:ext>
                </a:extLst>
              </p:cNvPr>
              <p:cNvGrpSpPr/>
              <p:nvPr/>
            </p:nvGrpSpPr>
            <p:grpSpPr>
              <a:xfrm>
                <a:off x="710596" y="4547844"/>
                <a:ext cx="11268402" cy="1899578"/>
                <a:chOff x="561427" y="2738788"/>
                <a:chExt cx="11268402" cy="1899578"/>
              </a:xfrm>
            </p:grpSpPr>
            <p:sp>
              <p:nvSpPr>
                <p:cNvPr id="46" name="圆角矩形 12">
                  <a:extLst>
                    <a:ext uri="{FF2B5EF4-FFF2-40B4-BE49-F238E27FC236}">
                      <a16:creationId xmlns:a16="http://schemas.microsoft.com/office/drawing/2014/main" id="{267DBF59-6134-4D28-8573-699E2BAFBF29}"/>
                    </a:ext>
                  </a:extLst>
                </p:cNvPr>
                <p:cNvSpPr/>
                <p:nvPr/>
              </p:nvSpPr>
              <p:spPr>
                <a:xfrm>
                  <a:off x="6154299" y="2738788"/>
                  <a:ext cx="3825445" cy="1899578"/>
                </a:xfrm>
                <a:prstGeom prst="roundRect">
                  <a:avLst>
                    <a:gd name="adj" fmla="val 0"/>
                  </a:avLst>
                </a:prstGeom>
                <a:noFill/>
                <a:ln w="381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0AD6925D-B9B1-4943-AAB1-FF3E47F5C576}"/>
                    </a:ext>
                  </a:extLst>
                </p:cNvPr>
                <p:cNvGrpSpPr/>
                <p:nvPr/>
              </p:nvGrpSpPr>
              <p:grpSpPr>
                <a:xfrm>
                  <a:off x="561427" y="2852125"/>
                  <a:ext cx="11268402" cy="1734335"/>
                  <a:chOff x="335284" y="2852125"/>
                  <a:chExt cx="11268402" cy="1734335"/>
                </a:xfrm>
              </p:grpSpPr>
              <p:cxnSp>
                <p:nvCxnSpPr>
                  <p:cNvPr id="48" name="直接连接符 47">
                    <a:extLst>
                      <a:ext uri="{FF2B5EF4-FFF2-40B4-BE49-F238E27FC236}">
                        <a16:creationId xmlns:a16="http://schemas.microsoft.com/office/drawing/2014/main" id="{F51F76CC-DCE4-414B-8862-0FB393B6C8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68371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矩形 48">
                        <a:extLst>
                          <a:ext uri="{FF2B5EF4-FFF2-40B4-BE49-F238E27FC236}">
                            <a16:creationId xmlns:a16="http://schemas.microsoft.com/office/drawing/2014/main" id="{75ABB00B-790C-497D-B0C6-08C92CA35E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84" y="2852125"/>
                        <a:ext cx="760080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9" name="矩形 48">
                        <a:extLst>
                          <a:ext uri="{FF2B5EF4-FFF2-40B4-BE49-F238E27FC236}">
                            <a16:creationId xmlns:a16="http://schemas.microsoft.com/office/drawing/2014/main" id="{75ABB00B-790C-497D-B0C6-08C92CA35EE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35284" y="2852125"/>
                        <a:ext cx="760080" cy="476990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0" name="矩形 49">
                        <a:extLst>
                          <a:ext uri="{FF2B5EF4-FFF2-40B4-BE49-F238E27FC236}">
                            <a16:creationId xmlns:a16="http://schemas.microsoft.com/office/drawing/2014/main" id="{93EDA60D-8155-48A2-819B-9F29EFFC51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36894" y="2852125"/>
                        <a:ext cx="740844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0" name="矩形 49">
                        <a:extLst>
                          <a:ext uri="{FF2B5EF4-FFF2-40B4-BE49-F238E27FC236}">
                            <a16:creationId xmlns:a16="http://schemas.microsoft.com/office/drawing/2014/main" id="{93EDA60D-8155-48A2-819B-9F29EFFC512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36894" y="2852125"/>
                        <a:ext cx="740844" cy="47699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矩形 50">
                        <a:extLst>
                          <a:ext uri="{FF2B5EF4-FFF2-40B4-BE49-F238E27FC236}">
                            <a16:creationId xmlns:a16="http://schemas.microsoft.com/office/drawing/2014/main" id="{F8744835-6C8E-4105-A8AD-EAF9B57DCB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15263" y="2852125"/>
                        <a:ext cx="760080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1" name="矩形 50">
                        <a:extLst>
                          <a:ext uri="{FF2B5EF4-FFF2-40B4-BE49-F238E27FC236}">
                            <a16:creationId xmlns:a16="http://schemas.microsoft.com/office/drawing/2014/main" id="{F8744835-6C8E-4105-A8AD-EAF9B57DCB5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15263" y="2852125"/>
                        <a:ext cx="760080" cy="476990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2" name="矩形 51">
                        <a:extLst>
                          <a:ext uri="{FF2B5EF4-FFF2-40B4-BE49-F238E27FC236}">
                            <a16:creationId xmlns:a16="http://schemas.microsoft.com/office/drawing/2014/main" id="{B2219074-EF59-490B-8C7C-68B4B479B8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82391" y="4020216"/>
                        <a:ext cx="948198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2" name="矩形 51">
                        <a:extLst>
                          <a:ext uri="{FF2B5EF4-FFF2-40B4-BE49-F238E27FC236}">
                            <a16:creationId xmlns:a16="http://schemas.microsoft.com/office/drawing/2014/main" id="{B2219074-EF59-490B-8C7C-68B4B479B89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82391" y="4020216"/>
                        <a:ext cx="948198" cy="56624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3" name="矩形 52">
                        <a:extLst>
                          <a:ext uri="{FF2B5EF4-FFF2-40B4-BE49-F238E27FC236}">
                            <a16:creationId xmlns:a16="http://schemas.microsoft.com/office/drawing/2014/main" id="{14ACCF57-8455-4197-85EB-830C2D995E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21438" y="4020216"/>
                        <a:ext cx="824556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3" name="矩形 52">
                        <a:extLst>
                          <a:ext uri="{FF2B5EF4-FFF2-40B4-BE49-F238E27FC236}">
                            <a16:creationId xmlns:a16="http://schemas.microsoft.com/office/drawing/2014/main" id="{14ACCF57-8455-4197-85EB-830C2D995E4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21438" y="4020216"/>
                        <a:ext cx="824556" cy="566244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矩形 53">
                        <a:extLst>
                          <a:ext uri="{FF2B5EF4-FFF2-40B4-BE49-F238E27FC236}">
                            <a16:creationId xmlns:a16="http://schemas.microsoft.com/office/drawing/2014/main" id="{8A146BC9-D59D-4290-8CA6-3894D42E41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1394" y="4020216"/>
                        <a:ext cx="948198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4" name="矩形 53">
                        <a:extLst>
                          <a:ext uri="{FF2B5EF4-FFF2-40B4-BE49-F238E27FC236}">
                            <a16:creationId xmlns:a16="http://schemas.microsoft.com/office/drawing/2014/main" id="{8A146BC9-D59D-4290-8CA6-3894D42E413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11394" y="4020216"/>
                        <a:ext cx="948198" cy="566244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5" name="矩形 54">
                        <a:extLst>
                          <a:ext uri="{FF2B5EF4-FFF2-40B4-BE49-F238E27FC236}">
                            <a16:creationId xmlns:a16="http://schemas.microsoft.com/office/drawing/2014/main" id="{DD4EDF26-DCE1-4302-8523-643FF39D37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87409" y="4020216"/>
                        <a:ext cx="824556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5" name="矩形 54">
                        <a:extLst>
                          <a:ext uri="{FF2B5EF4-FFF2-40B4-BE49-F238E27FC236}">
                            <a16:creationId xmlns:a16="http://schemas.microsoft.com/office/drawing/2014/main" id="{DD4EDF26-DCE1-4302-8523-643FF39D37C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87409" y="4020216"/>
                        <a:ext cx="824556" cy="56624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矩形 55">
                        <a:extLst>
                          <a:ext uri="{FF2B5EF4-FFF2-40B4-BE49-F238E27FC236}">
                            <a16:creationId xmlns:a16="http://schemas.microsoft.com/office/drawing/2014/main" id="{17995129-C9F3-40AC-A747-3BCCC98E43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71872" y="2852125"/>
                        <a:ext cx="469153" cy="54805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6" name="矩形 55">
                        <a:extLst>
                          <a:ext uri="{FF2B5EF4-FFF2-40B4-BE49-F238E27FC236}">
                            <a16:creationId xmlns:a16="http://schemas.microsoft.com/office/drawing/2014/main" id="{17995129-C9F3-40AC-A747-3BCCC98E439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071872" y="2852125"/>
                        <a:ext cx="469153" cy="548051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t="-4444" r="-1558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7" name="直接连接符 56">
                    <a:extLst>
                      <a:ext uri="{FF2B5EF4-FFF2-40B4-BE49-F238E27FC236}">
                        <a16:creationId xmlns:a16="http://schemas.microsoft.com/office/drawing/2014/main" id="{3FA0973A-60D0-49CA-862F-7682603C3B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44115" y="313919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8" name="矩形 57">
                        <a:extLst>
                          <a:ext uri="{FF2B5EF4-FFF2-40B4-BE49-F238E27FC236}">
                            <a16:creationId xmlns:a16="http://schemas.microsoft.com/office/drawing/2014/main" id="{E733E7C8-E9A8-433D-90EF-A32DD753E4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50125" y="2852125"/>
                        <a:ext cx="453561" cy="54805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8" name="矩形 57">
                        <a:extLst>
                          <a:ext uri="{FF2B5EF4-FFF2-40B4-BE49-F238E27FC236}">
                            <a16:creationId xmlns:a16="http://schemas.microsoft.com/office/drawing/2014/main" id="{E733E7C8-E9A8-433D-90EF-A32DD753E45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50125" y="2852125"/>
                        <a:ext cx="453561" cy="548051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9" name="直接连接符 58">
                    <a:extLst>
                      <a:ext uri="{FF2B5EF4-FFF2-40B4-BE49-F238E27FC236}">
                        <a16:creationId xmlns:a16="http://schemas.microsoft.com/office/drawing/2014/main" id="{44709A92-B02A-49A4-95D7-0A2BC7975F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67536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直接连接符 59">
                    <a:extLst>
                      <a:ext uri="{FF2B5EF4-FFF2-40B4-BE49-F238E27FC236}">
                        <a16:creationId xmlns:a16="http://schemas.microsoft.com/office/drawing/2014/main" id="{950E3C79-4733-447B-836B-461D4B3F9A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831755" y="3324952"/>
                    <a:ext cx="0" cy="685563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直接连接符 60">
                    <a:extLst>
                      <a:ext uri="{FF2B5EF4-FFF2-40B4-BE49-F238E27FC236}">
                        <a16:creationId xmlns:a16="http://schemas.microsoft.com/office/drawing/2014/main" id="{F290386D-58A7-4F9C-B7CF-7184479E13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58342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直接连接符 61">
                    <a:extLst>
                      <a:ext uri="{FF2B5EF4-FFF2-40B4-BE49-F238E27FC236}">
                        <a16:creationId xmlns:a16="http://schemas.microsoft.com/office/drawing/2014/main" id="{49257060-8C99-4849-B845-BDF048D5F7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53490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直接连接符 62">
                    <a:extLst>
                      <a:ext uri="{FF2B5EF4-FFF2-40B4-BE49-F238E27FC236}">
                        <a16:creationId xmlns:a16="http://schemas.microsoft.com/office/drawing/2014/main" id="{C7EB15B8-BAD5-445B-AA48-64DE9F9DA5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40129" y="3248055"/>
                    <a:ext cx="482719" cy="750788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接连接符 63">
                    <a:extLst>
                      <a:ext uri="{FF2B5EF4-FFF2-40B4-BE49-F238E27FC236}">
                        <a16:creationId xmlns:a16="http://schemas.microsoft.com/office/drawing/2014/main" id="{78B9EF84-FF7B-4F17-8E5C-A4F22FB519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17709" y="3324952"/>
                    <a:ext cx="0" cy="685563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矩形 64">
                        <a:extLst>
                          <a:ext uri="{FF2B5EF4-FFF2-40B4-BE49-F238E27FC236}">
                            <a16:creationId xmlns:a16="http://schemas.microsoft.com/office/drawing/2014/main" id="{1399C555-D9B6-4AF7-B91C-DC6DA7E44E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22848" y="2852125"/>
                        <a:ext cx="740844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65" name="矩形 64">
                        <a:extLst>
                          <a:ext uri="{FF2B5EF4-FFF2-40B4-BE49-F238E27FC236}">
                            <a16:creationId xmlns:a16="http://schemas.microsoft.com/office/drawing/2014/main" id="{1399C555-D9B6-4AF7-B91C-DC6DA7E44EC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22848" y="2852125"/>
                        <a:ext cx="740844" cy="476990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6" name="直接连接符 65">
                    <a:extLst>
                      <a:ext uri="{FF2B5EF4-FFF2-40B4-BE49-F238E27FC236}">
                        <a16:creationId xmlns:a16="http://schemas.microsoft.com/office/drawing/2014/main" id="{4498EE70-1FD1-44C7-9581-65D220719E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07584" y="3253358"/>
                    <a:ext cx="482719" cy="750788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5D74554-9959-4BA0-8B14-0722CF964197}"/>
                </a:ext>
              </a:extLst>
            </p:cNvPr>
            <p:cNvSpPr txBox="1"/>
            <p:nvPr/>
          </p:nvSpPr>
          <p:spPr>
            <a:xfrm>
              <a:off x="9240591" y="625746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输出层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1448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76864-EFC0-445E-A61B-E582B649CA9B}"/>
                  </a:ext>
                </a:extLst>
              </p:cNvPr>
              <p:cNvSpPr txBox="1"/>
              <p:nvPr/>
            </p:nvSpPr>
            <p:spPr>
              <a:xfrm>
                <a:off x="241950" y="928233"/>
                <a:ext cx="11422501" cy="2293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输出层</a:t>
                </a:r>
                <a:endParaRPr lang="en-CA" altLang="zh-CN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76864-EFC0-445E-A61B-E582B649C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50" y="928233"/>
                <a:ext cx="11422501" cy="2293385"/>
              </a:xfrm>
              <a:prstGeom prst="rect">
                <a:avLst/>
              </a:prstGeom>
              <a:blipFill>
                <a:blip r:embed="rId2"/>
                <a:stretch>
                  <a:fillRect l="-854" t="-21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982F9C1D-0E6A-493D-BF42-D4F0D8B25311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146B4C5E-C6C6-410C-8FB0-7C95BC16D6F5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神经网络反向传播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AD22EE34-3576-4224-A387-0A9277DDF892}"/>
              </a:ext>
            </a:extLst>
          </p:cNvPr>
          <p:cNvGrpSpPr/>
          <p:nvPr/>
        </p:nvGrpSpPr>
        <p:grpSpPr>
          <a:xfrm>
            <a:off x="691934" y="4734459"/>
            <a:ext cx="11268402" cy="1899578"/>
            <a:chOff x="691934" y="4734459"/>
            <a:chExt cx="11268402" cy="1899578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4077F033-E0CE-43E7-BBA4-BCA51A0AEC84}"/>
                </a:ext>
              </a:extLst>
            </p:cNvPr>
            <p:cNvGrpSpPr/>
            <p:nvPr/>
          </p:nvGrpSpPr>
          <p:grpSpPr>
            <a:xfrm>
              <a:off x="691934" y="4734459"/>
              <a:ext cx="11268402" cy="1899578"/>
              <a:chOff x="710596" y="4547844"/>
              <a:chExt cx="11268402" cy="1899578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7CD236C0-836F-4045-94E4-C37B27D3A4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11990" y="5799097"/>
                <a:ext cx="708154" cy="468000"/>
              </a:xfrm>
              <a:prstGeom prst="rect">
                <a:avLst/>
              </a:prstGeom>
              <a:solidFill>
                <a:srgbClr val="FFFF94"/>
              </a:solidFill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44373A8C-F5AB-4CF1-80D3-D9DEA4C975D8}"/>
                  </a:ext>
                </a:extLst>
              </p:cNvPr>
              <p:cNvGrpSpPr/>
              <p:nvPr/>
            </p:nvGrpSpPr>
            <p:grpSpPr>
              <a:xfrm>
                <a:off x="710596" y="4547844"/>
                <a:ext cx="11268402" cy="1899578"/>
                <a:chOff x="561427" y="2738788"/>
                <a:chExt cx="11268402" cy="1899578"/>
              </a:xfrm>
            </p:grpSpPr>
            <p:sp>
              <p:nvSpPr>
                <p:cNvPr id="72" name="圆角矩形 12">
                  <a:extLst>
                    <a:ext uri="{FF2B5EF4-FFF2-40B4-BE49-F238E27FC236}">
                      <a16:creationId xmlns:a16="http://schemas.microsoft.com/office/drawing/2014/main" id="{3F136FBC-42D9-4C06-AE62-32DE87E2E84F}"/>
                    </a:ext>
                  </a:extLst>
                </p:cNvPr>
                <p:cNvSpPr/>
                <p:nvPr/>
              </p:nvSpPr>
              <p:spPr>
                <a:xfrm>
                  <a:off x="6154299" y="2738788"/>
                  <a:ext cx="3825445" cy="1899578"/>
                </a:xfrm>
                <a:prstGeom prst="roundRect">
                  <a:avLst>
                    <a:gd name="adj" fmla="val 0"/>
                  </a:avLst>
                </a:prstGeom>
                <a:noFill/>
                <a:ln w="381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3" name="组合 72">
                  <a:extLst>
                    <a:ext uri="{FF2B5EF4-FFF2-40B4-BE49-F238E27FC236}">
                      <a16:creationId xmlns:a16="http://schemas.microsoft.com/office/drawing/2014/main" id="{6CD94DFC-70B5-4BF0-B282-B433892C88AC}"/>
                    </a:ext>
                  </a:extLst>
                </p:cNvPr>
                <p:cNvGrpSpPr/>
                <p:nvPr/>
              </p:nvGrpSpPr>
              <p:grpSpPr>
                <a:xfrm>
                  <a:off x="561427" y="2852125"/>
                  <a:ext cx="11268402" cy="1734335"/>
                  <a:chOff x="335284" y="2852125"/>
                  <a:chExt cx="11268402" cy="1734335"/>
                </a:xfrm>
              </p:grpSpPr>
              <p:cxnSp>
                <p:nvCxnSpPr>
                  <p:cNvPr id="74" name="直接连接符 73">
                    <a:extLst>
                      <a:ext uri="{FF2B5EF4-FFF2-40B4-BE49-F238E27FC236}">
                        <a16:creationId xmlns:a16="http://schemas.microsoft.com/office/drawing/2014/main" id="{249DFDE0-4355-4247-B98A-019D8FCAAD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68371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5" name="矩形 74">
                        <a:extLst>
                          <a:ext uri="{FF2B5EF4-FFF2-40B4-BE49-F238E27FC236}">
                            <a16:creationId xmlns:a16="http://schemas.microsoft.com/office/drawing/2014/main" id="{A3E221C2-C176-4DA3-9723-B6AB846495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84" y="2852125"/>
                        <a:ext cx="760080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75" name="矩形 74">
                        <a:extLst>
                          <a:ext uri="{FF2B5EF4-FFF2-40B4-BE49-F238E27FC236}">
                            <a16:creationId xmlns:a16="http://schemas.microsoft.com/office/drawing/2014/main" id="{A3E221C2-C176-4DA3-9723-B6AB8464954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35284" y="2852125"/>
                        <a:ext cx="760080" cy="476990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矩形 75">
                        <a:extLst>
                          <a:ext uri="{FF2B5EF4-FFF2-40B4-BE49-F238E27FC236}">
                            <a16:creationId xmlns:a16="http://schemas.microsoft.com/office/drawing/2014/main" id="{2AA0232E-5219-468D-972F-B8D8A34C6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36894" y="2852125"/>
                        <a:ext cx="740844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76" name="矩形 75">
                        <a:extLst>
                          <a:ext uri="{FF2B5EF4-FFF2-40B4-BE49-F238E27FC236}">
                            <a16:creationId xmlns:a16="http://schemas.microsoft.com/office/drawing/2014/main" id="{2AA0232E-5219-468D-972F-B8D8A34C638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36894" y="2852125"/>
                        <a:ext cx="740844" cy="47699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矩形 76">
                        <a:extLst>
                          <a:ext uri="{FF2B5EF4-FFF2-40B4-BE49-F238E27FC236}">
                            <a16:creationId xmlns:a16="http://schemas.microsoft.com/office/drawing/2014/main" id="{058F3F39-C8A6-4F36-85BA-8D9FA127E4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15263" y="2852125"/>
                        <a:ext cx="760080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77" name="矩形 76">
                        <a:extLst>
                          <a:ext uri="{FF2B5EF4-FFF2-40B4-BE49-F238E27FC236}">
                            <a16:creationId xmlns:a16="http://schemas.microsoft.com/office/drawing/2014/main" id="{058F3F39-C8A6-4F36-85BA-8D9FA127E43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15263" y="2852125"/>
                        <a:ext cx="760080" cy="476990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8" name="矩形 77">
                        <a:extLst>
                          <a:ext uri="{FF2B5EF4-FFF2-40B4-BE49-F238E27FC236}">
                            <a16:creationId xmlns:a16="http://schemas.microsoft.com/office/drawing/2014/main" id="{AD10AE71-7299-4DBA-96EF-2D1CF6D158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82391" y="4020216"/>
                        <a:ext cx="948198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78" name="矩形 77">
                        <a:extLst>
                          <a:ext uri="{FF2B5EF4-FFF2-40B4-BE49-F238E27FC236}">
                            <a16:creationId xmlns:a16="http://schemas.microsoft.com/office/drawing/2014/main" id="{AD10AE71-7299-4DBA-96EF-2D1CF6D158F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82391" y="4020216"/>
                        <a:ext cx="948198" cy="56624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9" name="矩形 78">
                        <a:extLst>
                          <a:ext uri="{FF2B5EF4-FFF2-40B4-BE49-F238E27FC236}">
                            <a16:creationId xmlns:a16="http://schemas.microsoft.com/office/drawing/2014/main" id="{04D366E5-0D0F-4968-9E94-CFA0749469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21438" y="4020216"/>
                        <a:ext cx="824556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79" name="矩形 78">
                        <a:extLst>
                          <a:ext uri="{FF2B5EF4-FFF2-40B4-BE49-F238E27FC236}">
                            <a16:creationId xmlns:a16="http://schemas.microsoft.com/office/drawing/2014/main" id="{04D366E5-0D0F-4968-9E94-CFA0749469B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21438" y="4020216"/>
                        <a:ext cx="824556" cy="566244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0" name="矩形 79">
                        <a:extLst>
                          <a:ext uri="{FF2B5EF4-FFF2-40B4-BE49-F238E27FC236}">
                            <a16:creationId xmlns:a16="http://schemas.microsoft.com/office/drawing/2014/main" id="{71D4C071-D544-48F0-8C07-F8F5439621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1394" y="4020216"/>
                        <a:ext cx="948198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0" name="矩形 79">
                        <a:extLst>
                          <a:ext uri="{FF2B5EF4-FFF2-40B4-BE49-F238E27FC236}">
                            <a16:creationId xmlns:a16="http://schemas.microsoft.com/office/drawing/2014/main" id="{71D4C071-D544-48F0-8C07-F8F54396212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11394" y="4020216"/>
                        <a:ext cx="948198" cy="566244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2" name="矩形 91">
                        <a:extLst>
                          <a:ext uri="{FF2B5EF4-FFF2-40B4-BE49-F238E27FC236}">
                            <a16:creationId xmlns:a16="http://schemas.microsoft.com/office/drawing/2014/main" id="{B9A85FB0-19DC-4967-A2BC-DF1A4FD51F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87409" y="4020216"/>
                        <a:ext cx="824556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92" name="矩形 91">
                        <a:extLst>
                          <a:ext uri="{FF2B5EF4-FFF2-40B4-BE49-F238E27FC236}">
                            <a16:creationId xmlns:a16="http://schemas.microsoft.com/office/drawing/2014/main" id="{B9A85FB0-19DC-4967-A2BC-DF1A4FD51FF1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87409" y="4020216"/>
                        <a:ext cx="824556" cy="56624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3" name="矩形 92">
                        <a:extLst>
                          <a:ext uri="{FF2B5EF4-FFF2-40B4-BE49-F238E27FC236}">
                            <a16:creationId xmlns:a16="http://schemas.microsoft.com/office/drawing/2014/main" id="{311AF31F-13A3-4DAE-9C67-1E53C5C96A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71872" y="2852125"/>
                        <a:ext cx="469153" cy="54805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93" name="矩形 92">
                        <a:extLst>
                          <a:ext uri="{FF2B5EF4-FFF2-40B4-BE49-F238E27FC236}">
                            <a16:creationId xmlns:a16="http://schemas.microsoft.com/office/drawing/2014/main" id="{311AF31F-13A3-4DAE-9C67-1E53C5C96A8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071872" y="2852125"/>
                        <a:ext cx="469153" cy="548051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t="-4444" r="-1558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94" name="直接连接符 93">
                    <a:extLst>
                      <a:ext uri="{FF2B5EF4-FFF2-40B4-BE49-F238E27FC236}">
                        <a16:creationId xmlns:a16="http://schemas.microsoft.com/office/drawing/2014/main" id="{17C3C3E1-EFB3-408C-8D2B-B3196F28CC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44115" y="313919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5" name="矩形 94">
                        <a:extLst>
                          <a:ext uri="{FF2B5EF4-FFF2-40B4-BE49-F238E27FC236}">
                            <a16:creationId xmlns:a16="http://schemas.microsoft.com/office/drawing/2014/main" id="{14EB7FA9-9716-4038-AFF7-BF8AA9B8F7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50125" y="2852125"/>
                        <a:ext cx="453561" cy="54805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95" name="矩形 94">
                        <a:extLst>
                          <a:ext uri="{FF2B5EF4-FFF2-40B4-BE49-F238E27FC236}">
                            <a16:creationId xmlns:a16="http://schemas.microsoft.com/office/drawing/2014/main" id="{14EB7FA9-9716-4038-AFF7-BF8AA9B8F73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50125" y="2852125"/>
                        <a:ext cx="453561" cy="548051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96" name="直接连接符 95">
                    <a:extLst>
                      <a:ext uri="{FF2B5EF4-FFF2-40B4-BE49-F238E27FC236}">
                        <a16:creationId xmlns:a16="http://schemas.microsoft.com/office/drawing/2014/main" id="{D3417D3B-D88D-45DB-AF6C-015325A1FA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67536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直接连接符 96">
                    <a:extLst>
                      <a:ext uri="{FF2B5EF4-FFF2-40B4-BE49-F238E27FC236}">
                        <a16:creationId xmlns:a16="http://schemas.microsoft.com/office/drawing/2014/main" id="{90167C90-0BF5-4766-B8BE-6A1F7C5F47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831755" y="3324952"/>
                    <a:ext cx="0" cy="685563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直接连接符 97">
                    <a:extLst>
                      <a:ext uri="{FF2B5EF4-FFF2-40B4-BE49-F238E27FC236}">
                        <a16:creationId xmlns:a16="http://schemas.microsoft.com/office/drawing/2014/main" id="{40EDD909-2141-42C8-88B1-F73573E610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58342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接连接符 98">
                    <a:extLst>
                      <a:ext uri="{FF2B5EF4-FFF2-40B4-BE49-F238E27FC236}">
                        <a16:creationId xmlns:a16="http://schemas.microsoft.com/office/drawing/2014/main" id="{43CAD623-42D3-432E-9A36-6CB5914E1B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53490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直接连接符 99">
                    <a:extLst>
                      <a:ext uri="{FF2B5EF4-FFF2-40B4-BE49-F238E27FC236}">
                        <a16:creationId xmlns:a16="http://schemas.microsoft.com/office/drawing/2014/main" id="{1E90C96C-0751-4C34-8DA6-B3DC8F2F80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40129" y="3248055"/>
                    <a:ext cx="482719" cy="750788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接连接符 100">
                    <a:extLst>
                      <a:ext uri="{FF2B5EF4-FFF2-40B4-BE49-F238E27FC236}">
                        <a16:creationId xmlns:a16="http://schemas.microsoft.com/office/drawing/2014/main" id="{40E0EAA4-ECD4-4BCA-8862-FF3A234F48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17709" y="3324952"/>
                    <a:ext cx="0" cy="685563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2" name="矩形 101">
                        <a:extLst>
                          <a:ext uri="{FF2B5EF4-FFF2-40B4-BE49-F238E27FC236}">
                            <a16:creationId xmlns:a16="http://schemas.microsoft.com/office/drawing/2014/main" id="{0BD5E2FF-7DC8-4A59-88F4-1887B9CB57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22848" y="2852125"/>
                        <a:ext cx="740844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02" name="矩形 101">
                        <a:extLst>
                          <a:ext uri="{FF2B5EF4-FFF2-40B4-BE49-F238E27FC236}">
                            <a16:creationId xmlns:a16="http://schemas.microsoft.com/office/drawing/2014/main" id="{0BD5E2FF-7DC8-4A59-88F4-1887B9CB579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22848" y="2852125"/>
                        <a:ext cx="740844" cy="476990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3" name="直接连接符 102">
                    <a:extLst>
                      <a:ext uri="{FF2B5EF4-FFF2-40B4-BE49-F238E27FC236}">
                        <a16:creationId xmlns:a16="http://schemas.microsoft.com/office/drawing/2014/main" id="{1977D65A-7310-4369-B5F0-013593B835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07584" y="3253358"/>
                    <a:ext cx="482719" cy="750788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8A45BB88-0FEE-4F71-8DD7-29B9A61F79F9}"/>
                </a:ext>
              </a:extLst>
            </p:cNvPr>
            <p:cNvSpPr txBox="1"/>
            <p:nvPr/>
          </p:nvSpPr>
          <p:spPr>
            <a:xfrm>
              <a:off x="9240591" y="625746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输出层</a:t>
              </a:r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0C74CB78-6A98-4070-83DD-966378ED5454}"/>
              </a:ext>
            </a:extLst>
          </p:cNvPr>
          <p:cNvGrpSpPr>
            <a:grpSpLocks noChangeAspect="1"/>
          </p:cNvGrpSpPr>
          <p:nvPr/>
        </p:nvGrpSpPr>
        <p:grpSpPr>
          <a:xfrm>
            <a:off x="6508955" y="815255"/>
            <a:ext cx="5481393" cy="3708636"/>
            <a:chOff x="1678780" y="996499"/>
            <a:chExt cx="6661990" cy="45074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A243CF13-138E-4E0A-BADD-17557C8A486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A243CF13-138E-4E0A-BADD-17557C8A48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椭圆 105">
                  <a:extLst>
                    <a:ext uri="{FF2B5EF4-FFF2-40B4-BE49-F238E27FC236}">
                      <a16:creationId xmlns:a16="http://schemas.microsoft.com/office/drawing/2014/main" id="{28EA30BB-48D7-4649-89E1-CD4FF2379B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椭圆 105">
                  <a:extLst>
                    <a:ext uri="{FF2B5EF4-FFF2-40B4-BE49-F238E27FC236}">
                      <a16:creationId xmlns:a16="http://schemas.microsoft.com/office/drawing/2014/main" id="{28EA30BB-48D7-4649-89E1-CD4FF2379B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椭圆 106">
                  <a:extLst>
                    <a:ext uri="{FF2B5EF4-FFF2-40B4-BE49-F238E27FC236}">
                      <a16:creationId xmlns:a16="http://schemas.microsoft.com/office/drawing/2014/main" id="{8944F965-27C7-413D-B96A-60C26361F1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椭圆 106">
                  <a:extLst>
                    <a:ext uri="{FF2B5EF4-FFF2-40B4-BE49-F238E27FC236}">
                      <a16:creationId xmlns:a16="http://schemas.microsoft.com/office/drawing/2014/main" id="{8944F965-27C7-413D-B96A-60C26361F1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椭圆 107">
                  <a:extLst>
                    <a:ext uri="{FF2B5EF4-FFF2-40B4-BE49-F238E27FC236}">
                      <a16:creationId xmlns:a16="http://schemas.microsoft.com/office/drawing/2014/main" id="{5DA5FDC2-DACF-4F18-B22C-52ED11AC7E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椭圆 107">
                  <a:extLst>
                    <a:ext uri="{FF2B5EF4-FFF2-40B4-BE49-F238E27FC236}">
                      <a16:creationId xmlns:a16="http://schemas.microsoft.com/office/drawing/2014/main" id="{5DA5FDC2-DACF-4F18-B22C-52ED11AC7E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椭圆 108">
                  <a:extLst>
                    <a:ext uri="{FF2B5EF4-FFF2-40B4-BE49-F238E27FC236}">
                      <a16:creationId xmlns:a16="http://schemas.microsoft.com/office/drawing/2014/main" id="{A8D1C589-BC86-46D2-840C-E13D95D4D6F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椭圆 108">
                  <a:extLst>
                    <a:ext uri="{FF2B5EF4-FFF2-40B4-BE49-F238E27FC236}">
                      <a16:creationId xmlns:a16="http://schemas.microsoft.com/office/drawing/2014/main" id="{A8D1C589-BC86-46D2-840C-E13D95D4D6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椭圆 109">
                  <a:extLst>
                    <a:ext uri="{FF2B5EF4-FFF2-40B4-BE49-F238E27FC236}">
                      <a16:creationId xmlns:a16="http://schemas.microsoft.com/office/drawing/2014/main" id="{6FA04F4D-C6D6-4166-B6C5-8FD33E1BB1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椭圆 109">
                  <a:extLst>
                    <a:ext uri="{FF2B5EF4-FFF2-40B4-BE49-F238E27FC236}">
                      <a16:creationId xmlns:a16="http://schemas.microsoft.com/office/drawing/2014/main" id="{6FA04F4D-C6D6-4166-B6C5-8FD33E1BB1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椭圆 110">
                  <a:extLst>
                    <a:ext uri="{FF2B5EF4-FFF2-40B4-BE49-F238E27FC236}">
                      <a16:creationId xmlns:a16="http://schemas.microsoft.com/office/drawing/2014/main" id="{D049C68B-7488-4BFB-BD53-8B689C866C4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椭圆 110">
                  <a:extLst>
                    <a:ext uri="{FF2B5EF4-FFF2-40B4-BE49-F238E27FC236}">
                      <a16:creationId xmlns:a16="http://schemas.microsoft.com/office/drawing/2014/main" id="{D049C68B-7488-4BFB-BD53-8B689C866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60D999A7-DC19-486A-ADF4-B08CF83D0090}"/>
                </a:ext>
              </a:extLst>
            </p:cNvPr>
            <p:cNvCxnSpPr>
              <a:cxnSpLocks/>
              <a:stCxn id="105" idx="6"/>
              <a:endCxn id="107" idx="2"/>
            </p:cNvCxnSpPr>
            <p:nvPr/>
          </p:nvCxnSpPr>
          <p:spPr>
            <a:xfrm flipV="1">
              <a:off x="3229539" y="1407979"/>
              <a:ext cx="1450973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6446FD8B-E007-4EC5-96A2-25A5FDE9E024}"/>
                </a:ext>
              </a:extLst>
            </p:cNvPr>
            <p:cNvCxnSpPr>
              <a:cxnSpLocks/>
              <a:stCxn id="105" idx="6"/>
              <a:endCxn id="108" idx="1"/>
            </p:cNvCxnSpPr>
            <p:nvPr/>
          </p:nvCxnSpPr>
          <p:spPr>
            <a:xfrm>
              <a:off x="3229539" y="2139499"/>
              <a:ext cx="1571493" cy="5573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箭头连接符 113">
              <a:extLst>
                <a:ext uri="{FF2B5EF4-FFF2-40B4-BE49-F238E27FC236}">
                  <a16:creationId xmlns:a16="http://schemas.microsoft.com/office/drawing/2014/main" id="{35428D76-C3DA-4859-BD88-5BD9C2175AE8}"/>
                </a:ext>
              </a:extLst>
            </p:cNvPr>
            <p:cNvCxnSpPr>
              <a:cxnSpLocks/>
              <a:stCxn id="105" idx="6"/>
              <a:endCxn id="109" idx="1"/>
            </p:cNvCxnSpPr>
            <p:nvPr/>
          </p:nvCxnSpPr>
          <p:spPr>
            <a:xfrm>
              <a:off x="3229539" y="2139499"/>
              <a:ext cx="1571493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箭头连接符 114">
              <a:extLst>
                <a:ext uri="{FF2B5EF4-FFF2-40B4-BE49-F238E27FC236}">
                  <a16:creationId xmlns:a16="http://schemas.microsoft.com/office/drawing/2014/main" id="{94981B7B-5BB2-4076-9FE9-53BFA5590CED}"/>
                </a:ext>
              </a:extLst>
            </p:cNvPr>
            <p:cNvCxnSpPr>
              <a:cxnSpLocks/>
              <a:stCxn id="106" idx="6"/>
              <a:endCxn id="107" idx="3"/>
            </p:cNvCxnSpPr>
            <p:nvPr/>
          </p:nvCxnSpPr>
          <p:spPr>
            <a:xfrm flipV="1">
              <a:off x="3229539" y="1698939"/>
              <a:ext cx="1571493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>
              <a:extLst>
                <a:ext uri="{FF2B5EF4-FFF2-40B4-BE49-F238E27FC236}">
                  <a16:creationId xmlns:a16="http://schemas.microsoft.com/office/drawing/2014/main" id="{FC115877-4A1E-43DC-B6A3-D2E51DB5012D}"/>
                </a:ext>
              </a:extLst>
            </p:cNvPr>
            <p:cNvCxnSpPr>
              <a:cxnSpLocks/>
              <a:stCxn id="106" idx="6"/>
              <a:endCxn id="108" idx="3"/>
            </p:cNvCxnSpPr>
            <p:nvPr/>
          </p:nvCxnSpPr>
          <p:spPr>
            <a:xfrm flipV="1">
              <a:off x="3229539" y="3278818"/>
              <a:ext cx="1571493" cy="7176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107AAF72-1778-4DEF-B401-B93A4BFF0A06}"/>
                </a:ext>
              </a:extLst>
            </p:cNvPr>
            <p:cNvCxnSpPr>
              <a:cxnSpLocks/>
              <a:stCxn id="106" idx="6"/>
              <a:endCxn id="109" idx="2"/>
            </p:cNvCxnSpPr>
            <p:nvPr/>
          </p:nvCxnSpPr>
          <p:spPr>
            <a:xfrm>
              <a:off x="3229539" y="3996487"/>
              <a:ext cx="1450973" cy="5712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CDFE9874-B7EF-4BFA-A308-39551D7EE75B}"/>
                </a:ext>
              </a:extLst>
            </p:cNvPr>
            <p:cNvCxnSpPr>
              <a:cxnSpLocks/>
              <a:stCxn id="107" idx="6"/>
              <a:endCxn id="110" idx="2"/>
            </p:cNvCxnSpPr>
            <p:nvPr/>
          </p:nvCxnSpPr>
          <p:spPr>
            <a:xfrm>
              <a:off x="5503472" y="1407979"/>
              <a:ext cx="1276496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69F62B27-5ED8-40AD-853A-9E2170246C4D}"/>
                </a:ext>
              </a:extLst>
            </p:cNvPr>
            <p:cNvCxnSpPr>
              <a:cxnSpLocks/>
              <a:stCxn id="107" idx="6"/>
              <a:endCxn id="111" idx="1"/>
            </p:cNvCxnSpPr>
            <p:nvPr/>
          </p:nvCxnSpPr>
          <p:spPr>
            <a:xfrm>
              <a:off x="5503472" y="1407979"/>
              <a:ext cx="1397016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C8E0D571-ACF3-4C03-8A4C-2E91EDF8ED62}"/>
                </a:ext>
              </a:extLst>
            </p:cNvPr>
            <p:cNvCxnSpPr>
              <a:cxnSpLocks/>
              <a:stCxn id="108" idx="6"/>
            </p:cNvCxnSpPr>
            <p:nvPr/>
          </p:nvCxnSpPr>
          <p:spPr>
            <a:xfrm flipV="1">
              <a:off x="5503472" y="2232452"/>
              <a:ext cx="1276496" cy="7554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9DAD34E9-5243-4738-8828-1E3E93F6E95B}"/>
                </a:ext>
              </a:extLst>
            </p:cNvPr>
            <p:cNvCxnSpPr>
              <a:cxnSpLocks/>
              <a:stCxn id="108" idx="6"/>
              <a:endCxn id="111" idx="2"/>
            </p:cNvCxnSpPr>
            <p:nvPr/>
          </p:nvCxnSpPr>
          <p:spPr>
            <a:xfrm>
              <a:off x="5503472" y="2987858"/>
              <a:ext cx="1276496" cy="10086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箭头连接符 121">
              <a:extLst>
                <a:ext uri="{FF2B5EF4-FFF2-40B4-BE49-F238E27FC236}">
                  <a16:creationId xmlns:a16="http://schemas.microsoft.com/office/drawing/2014/main" id="{D415DF1B-5492-4E13-9CB7-56FB72D22E20}"/>
                </a:ext>
              </a:extLst>
            </p:cNvPr>
            <p:cNvCxnSpPr>
              <a:cxnSpLocks/>
              <a:stCxn id="109" idx="6"/>
              <a:endCxn id="110" idx="3"/>
            </p:cNvCxnSpPr>
            <p:nvPr/>
          </p:nvCxnSpPr>
          <p:spPr>
            <a:xfrm flipV="1">
              <a:off x="5503472" y="2430459"/>
              <a:ext cx="1397016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箭头连接符 122">
              <a:extLst>
                <a:ext uri="{FF2B5EF4-FFF2-40B4-BE49-F238E27FC236}">
                  <a16:creationId xmlns:a16="http://schemas.microsoft.com/office/drawing/2014/main" id="{E4FACA03-596B-44AC-8210-5BAC12EA46C6}"/>
                </a:ext>
              </a:extLst>
            </p:cNvPr>
            <p:cNvCxnSpPr>
              <a:cxnSpLocks/>
              <a:stCxn id="109" idx="6"/>
              <a:endCxn id="111" idx="3"/>
            </p:cNvCxnSpPr>
            <p:nvPr/>
          </p:nvCxnSpPr>
          <p:spPr>
            <a:xfrm flipV="1">
              <a:off x="5503472" y="4287447"/>
              <a:ext cx="1397016" cy="2802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1FA84A9E-0826-4952-9A50-76C249B60FE2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2158180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570F9C1F-627E-44CE-9112-66E2EEE712EA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4012551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箭头连接符 125">
              <a:extLst>
                <a:ext uri="{FF2B5EF4-FFF2-40B4-BE49-F238E27FC236}">
                  <a16:creationId xmlns:a16="http://schemas.microsoft.com/office/drawing/2014/main" id="{DBAD23B0-B31E-4E2D-AE8D-D52AE14F0311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2158672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箭头连接符 126">
              <a:extLst>
                <a:ext uri="{FF2B5EF4-FFF2-40B4-BE49-F238E27FC236}">
                  <a16:creationId xmlns:a16="http://schemas.microsoft.com/office/drawing/2014/main" id="{1E65D38A-DAE1-4D30-8A62-CC622B90D164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4004519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矩形 127">
                  <a:extLst>
                    <a:ext uri="{FF2B5EF4-FFF2-40B4-BE49-F238E27FC236}">
                      <a16:creationId xmlns:a16="http://schemas.microsoft.com/office/drawing/2014/main" id="{52A354C7-5259-4B29-96BF-E1F27F3766F8}"/>
                    </a:ext>
                  </a:extLst>
                </p:cNvPr>
                <p:cNvSpPr/>
                <p:nvPr/>
              </p:nvSpPr>
              <p:spPr>
                <a:xfrm>
                  <a:off x="7707351" y="2232451"/>
                  <a:ext cx="63341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8F1D9C78-540B-4152-9B3E-95B735D868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7351" y="2232451"/>
                  <a:ext cx="633419" cy="523693"/>
                </a:xfrm>
                <a:prstGeom prst="rect">
                  <a:avLst/>
                </a:prstGeom>
                <a:blipFill>
                  <a:blip r:embed="rId20"/>
                  <a:stretch>
                    <a:fillRect t="-2857" r="-15116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矩形 128">
                  <a:extLst>
                    <a:ext uri="{FF2B5EF4-FFF2-40B4-BE49-F238E27FC236}">
                      <a16:creationId xmlns:a16="http://schemas.microsoft.com/office/drawing/2014/main" id="{43DB3A6A-C467-411E-9806-4884C4579720}"/>
                    </a:ext>
                  </a:extLst>
                </p:cNvPr>
                <p:cNvSpPr/>
                <p:nvPr/>
              </p:nvSpPr>
              <p:spPr>
                <a:xfrm>
                  <a:off x="7695425" y="4025600"/>
                  <a:ext cx="641368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7B64610B-70DA-4F6D-A793-FB64D2AD89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425" y="4025600"/>
                  <a:ext cx="641368" cy="523693"/>
                </a:xfrm>
                <a:prstGeom prst="rect">
                  <a:avLst/>
                </a:prstGeom>
                <a:blipFill>
                  <a:blip r:embed="rId21"/>
                  <a:stretch>
                    <a:fillRect t="-2857" r="-16279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DA53D1CB-4047-43F9-A181-EC834D0450B1}"/>
                    </a:ext>
                  </a:extLst>
                </p:cNvPr>
                <p:cNvSpPr/>
                <p:nvPr/>
              </p:nvSpPr>
              <p:spPr>
                <a:xfrm>
                  <a:off x="1678780" y="2109622"/>
                  <a:ext cx="632640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7AEA20D7-6037-422C-9D35-20C3AC62BF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8780" y="2109622"/>
                  <a:ext cx="632640" cy="523693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966E89FB-0BE3-4AE1-BE94-C76FE8B2D000}"/>
                    </a:ext>
                  </a:extLst>
                </p:cNvPr>
                <p:cNvSpPr/>
                <p:nvPr/>
              </p:nvSpPr>
              <p:spPr>
                <a:xfrm>
                  <a:off x="1692596" y="4025600"/>
                  <a:ext cx="64058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1993F7A4-F1B1-4052-B9A2-D9D6982D1E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596" y="4025600"/>
                  <a:ext cx="640589" cy="523693"/>
                </a:xfrm>
                <a:prstGeom prst="rect">
                  <a:avLst/>
                </a:prstGeom>
                <a:blipFill>
                  <a:blip r:embed="rId23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60FA3E86-5C16-44DF-BCC6-28F8361D8639}"/>
                </a:ext>
              </a:extLst>
            </p:cNvPr>
            <p:cNvSpPr txBox="1"/>
            <p:nvPr/>
          </p:nvSpPr>
          <p:spPr>
            <a:xfrm>
              <a:off x="2062450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输入层</a:t>
              </a: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FB16175C-FE73-4DFD-98BF-CEFE22C9EBDD}"/>
                </a:ext>
              </a:extLst>
            </p:cNvPr>
            <p:cNvSpPr txBox="1"/>
            <p:nvPr/>
          </p:nvSpPr>
          <p:spPr>
            <a:xfrm>
              <a:off x="4460203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隐藏层</a:t>
              </a:r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395FA864-D03B-441C-A44C-9B21C114B7E6}"/>
                </a:ext>
              </a:extLst>
            </p:cNvPr>
            <p:cNvSpPr txBox="1"/>
            <p:nvPr/>
          </p:nvSpPr>
          <p:spPr>
            <a:xfrm>
              <a:off x="6542009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输出层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5126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76864-EFC0-445E-A61B-E582B649CA9B}"/>
                  </a:ext>
                </a:extLst>
              </p:cNvPr>
              <p:cNvSpPr txBox="1"/>
              <p:nvPr/>
            </p:nvSpPr>
            <p:spPr>
              <a:xfrm>
                <a:off x="242312" y="926683"/>
                <a:ext cx="11422501" cy="234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隐藏层</a:t>
                </a:r>
                <a:endParaRPr lang="en-CA" altLang="zh-CN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e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76864-EFC0-445E-A61B-E582B649C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12" y="926683"/>
                <a:ext cx="11422501" cy="2348656"/>
              </a:xfrm>
              <a:prstGeom prst="rect">
                <a:avLst/>
              </a:prstGeom>
              <a:blipFill>
                <a:blip r:embed="rId2"/>
                <a:stretch>
                  <a:fillRect l="-854" t="-20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95FD4F86-8609-4399-A1ED-D39D59DF749A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741F0DFF-A127-483E-82A1-B575243E3624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神经网络反向传播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FAD6A95F-BCE6-4C80-8C1A-4DF5DC06B430}"/>
              </a:ext>
            </a:extLst>
          </p:cNvPr>
          <p:cNvGrpSpPr/>
          <p:nvPr/>
        </p:nvGrpSpPr>
        <p:grpSpPr>
          <a:xfrm>
            <a:off x="691934" y="4734459"/>
            <a:ext cx="11268402" cy="1899578"/>
            <a:chOff x="691934" y="4734459"/>
            <a:chExt cx="11268402" cy="1899578"/>
          </a:xfrm>
        </p:grpSpPr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DA258A1B-F5DD-4438-A5C0-503DE824F0E7}"/>
                </a:ext>
              </a:extLst>
            </p:cNvPr>
            <p:cNvGrpSpPr/>
            <p:nvPr/>
          </p:nvGrpSpPr>
          <p:grpSpPr>
            <a:xfrm>
              <a:off x="691934" y="4734459"/>
              <a:ext cx="11268402" cy="1899578"/>
              <a:chOff x="710596" y="4547844"/>
              <a:chExt cx="11268402" cy="1899578"/>
            </a:xfrm>
          </p:grpSpPr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8728750B-7AAD-40F0-8834-63F4B9E55FA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01649" y="4670090"/>
                <a:ext cx="568713" cy="468000"/>
              </a:xfrm>
              <a:prstGeom prst="rect">
                <a:avLst/>
              </a:prstGeom>
              <a:solidFill>
                <a:srgbClr val="FFFF94"/>
              </a:solidFill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99D4DD2A-FEA8-40E8-8820-D06DDC2659F2}"/>
                  </a:ext>
                </a:extLst>
              </p:cNvPr>
              <p:cNvGrpSpPr/>
              <p:nvPr/>
            </p:nvGrpSpPr>
            <p:grpSpPr>
              <a:xfrm>
                <a:off x="710596" y="4547844"/>
                <a:ext cx="11268402" cy="1899578"/>
                <a:chOff x="561427" y="2738788"/>
                <a:chExt cx="11268402" cy="1899578"/>
              </a:xfrm>
            </p:grpSpPr>
            <p:sp>
              <p:nvSpPr>
                <p:cNvPr id="136" name="圆角矩形 12">
                  <a:extLst>
                    <a:ext uri="{FF2B5EF4-FFF2-40B4-BE49-F238E27FC236}">
                      <a16:creationId xmlns:a16="http://schemas.microsoft.com/office/drawing/2014/main" id="{21A9EF01-C07C-4903-A45E-04308828B470}"/>
                    </a:ext>
                  </a:extLst>
                </p:cNvPr>
                <p:cNvSpPr/>
                <p:nvPr/>
              </p:nvSpPr>
              <p:spPr>
                <a:xfrm>
                  <a:off x="1871548" y="2738788"/>
                  <a:ext cx="3825445" cy="1899578"/>
                </a:xfrm>
                <a:prstGeom prst="roundRect">
                  <a:avLst>
                    <a:gd name="adj" fmla="val 0"/>
                  </a:avLst>
                </a:prstGeom>
                <a:noFill/>
                <a:ln w="381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37" name="组合 136">
                  <a:extLst>
                    <a:ext uri="{FF2B5EF4-FFF2-40B4-BE49-F238E27FC236}">
                      <a16:creationId xmlns:a16="http://schemas.microsoft.com/office/drawing/2014/main" id="{D5473B3A-546C-4F09-807F-114F5D3977CA}"/>
                    </a:ext>
                  </a:extLst>
                </p:cNvPr>
                <p:cNvGrpSpPr/>
                <p:nvPr/>
              </p:nvGrpSpPr>
              <p:grpSpPr>
                <a:xfrm>
                  <a:off x="561427" y="2852125"/>
                  <a:ext cx="11268402" cy="1734335"/>
                  <a:chOff x="335284" y="2852125"/>
                  <a:chExt cx="11268402" cy="1734335"/>
                </a:xfrm>
              </p:grpSpPr>
              <p:cxnSp>
                <p:nvCxnSpPr>
                  <p:cNvPr id="138" name="直接连接符 137">
                    <a:extLst>
                      <a:ext uri="{FF2B5EF4-FFF2-40B4-BE49-F238E27FC236}">
                        <a16:creationId xmlns:a16="http://schemas.microsoft.com/office/drawing/2014/main" id="{3112C40F-9AB2-40BF-836A-2C48635511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68371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9" name="矩形 138">
                        <a:extLst>
                          <a:ext uri="{FF2B5EF4-FFF2-40B4-BE49-F238E27FC236}">
                            <a16:creationId xmlns:a16="http://schemas.microsoft.com/office/drawing/2014/main" id="{9B538A80-F7DD-4B49-9363-1809B142A6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84" y="2852125"/>
                        <a:ext cx="760080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39" name="矩形 138">
                        <a:extLst>
                          <a:ext uri="{FF2B5EF4-FFF2-40B4-BE49-F238E27FC236}">
                            <a16:creationId xmlns:a16="http://schemas.microsoft.com/office/drawing/2014/main" id="{9B538A80-F7DD-4B49-9363-1809B142A69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35284" y="2852125"/>
                        <a:ext cx="760080" cy="476990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0" name="矩形 139">
                        <a:extLst>
                          <a:ext uri="{FF2B5EF4-FFF2-40B4-BE49-F238E27FC236}">
                            <a16:creationId xmlns:a16="http://schemas.microsoft.com/office/drawing/2014/main" id="{A04084B1-6673-44FB-A79B-E9A839B9C0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36894" y="2852125"/>
                        <a:ext cx="740844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40" name="矩形 139">
                        <a:extLst>
                          <a:ext uri="{FF2B5EF4-FFF2-40B4-BE49-F238E27FC236}">
                            <a16:creationId xmlns:a16="http://schemas.microsoft.com/office/drawing/2014/main" id="{A04084B1-6673-44FB-A79B-E9A839B9C0A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36894" y="2852125"/>
                        <a:ext cx="740844" cy="47699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1" name="矩形 140">
                        <a:extLst>
                          <a:ext uri="{FF2B5EF4-FFF2-40B4-BE49-F238E27FC236}">
                            <a16:creationId xmlns:a16="http://schemas.microsoft.com/office/drawing/2014/main" id="{7A14FB8A-0AA8-4F6D-B4BF-E8ECF1804B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15263" y="2852125"/>
                        <a:ext cx="760080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41" name="矩形 140">
                        <a:extLst>
                          <a:ext uri="{FF2B5EF4-FFF2-40B4-BE49-F238E27FC236}">
                            <a16:creationId xmlns:a16="http://schemas.microsoft.com/office/drawing/2014/main" id="{7A14FB8A-0AA8-4F6D-B4BF-E8ECF1804BD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15263" y="2852125"/>
                        <a:ext cx="760080" cy="476990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2" name="矩形 141">
                        <a:extLst>
                          <a:ext uri="{FF2B5EF4-FFF2-40B4-BE49-F238E27FC236}">
                            <a16:creationId xmlns:a16="http://schemas.microsoft.com/office/drawing/2014/main" id="{6850A5C6-E318-4C81-9042-4539C0B90B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82391" y="4020216"/>
                        <a:ext cx="948198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42" name="矩形 141">
                        <a:extLst>
                          <a:ext uri="{FF2B5EF4-FFF2-40B4-BE49-F238E27FC236}">
                            <a16:creationId xmlns:a16="http://schemas.microsoft.com/office/drawing/2014/main" id="{6850A5C6-E318-4C81-9042-4539C0B90BE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82391" y="4020216"/>
                        <a:ext cx="948198" cy="56624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3" name="矩形 142">
                        <a:extLst>
                          <a:ext uri="{FF2B5EF4-FFF2-40B4-BE49-F238E27FC236}">
                            <a16:creationId xmlns:a16="http://schemas.microsoft.com/office/drawing/2014/main" id="{9D63A68F-C1E5-46B1-94A3-CDBDBCD202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21438" y="4020216"/>
                        <a:ext cx="824556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43" name="矩形 142">
                        <a:extLst>
                          <a:ext uri="{FF2B5EF4-FFF2-40B4-BE49-F238E27FC236}">
                            <a16:creationId xmlns:a16="http://schemas.microsoft.com/office/drawing/2014/main" id="{9D63A68F-C1E5-46B1-94A3-CDBDBCD2028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21438" y="4020216"/>
                        <a:ext cx="824556" cy="566244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4" name="矩形 143">
                        <a:extLst>
                          <a:ext uri="{FF2B5EF4-FFF2-40B4-BE49-F238E27FC236}">
                            <a16:creationId xmlns:a16="http://schemas.microsoft.com/office/drawing/2014/main" id="{E7ED6FA8-48EC-4FA4-A60A-E94A7EE43A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1394" y="4020216"/>
                        <a:ext cx="948198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44" name="矩形 143">
                        <a:extLst>
                          <a:ext uri="{FF2B5EF4-FFF2-40B4-BE49-F238E27FC236}">
                            <a16:creationId xmlns:a16="http://schemas.microsoft.com/office/drawing/2014/main" id="{E7ED6FA8-48EC-4FA4-A60A-E94A7EE43A2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11394" y="4020216"/>
                        <a:ext cx="948198" cy="566244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5" name="矩形 144">
                        <a:extLst>
                          <a:ext uri="{FF2B5EF4-FFF2-40B4-BE49-F238E27FC236}">
                            <a16:creationId xmlns:a16="http://schemas.microsoft.com/office/drawing/2014/main" id="{1AC89F53-5143-433F-BE85-39338247FB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87409" y="4020216"/>
                        <a:ext cx="824556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45" name="矩形 144">
                        <a:extLst>
                          <a:ext uri="{FF2B5EF4-FFF2-40B4-BE49-F238E27FC236}">
                            <a16:creationId xmlns:a16="http://schemas.microsoft.com/office/drawing/2014/main" id="{1AC89F53-5143-433F-BE85-39338247FB5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87409" y="4020216"/>
                        <a:ext cx="824556" cy="56624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6" name="矩形 145">
                        <a:extLst>
                          <a:ext uri="{FF2B5EF4-FFF2-40B4-BE49-F238E27FC236}">
                            <a16:creationId xmlns:a16="http://schemas.microsoft.com/office/drawing/2014/main" id="{D57E17CE-73D3-476F-8F59-BE8C0C028D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71872" y="2852125"/>
                        <a:ext cx="469153" cy="54805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46" name="矩形 145">
                        <a:extLst>
                          <a:ext uri="{FF2B5EF4-FFF2-40B4-BE49-F238E27FC236}">
                            <a16:creationId xmlns:a16="http://schemas.microsoft.com/office/drawing/2014/main" id="{D57E17CE-73D3-476F-8F59-BE8C0C028D4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071872" y="2852125"/>
                        <a:ext cx="469153" cy="548051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t="-4444" r="-1558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47" name="直接连接符 146">
                    <a:extLst>
                      <a:ext uri="{FF2B5EF4-FFF2-40B4-BE49-F238E27FC236}">
                        <a16:creationId xmlns:a16="http://schemas.microsoft.com/office/drawing/2014/main" id="{BABB85E7-F489-4328-8982-37C06D4F46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44115" y="313919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8" name="矩形 147">
                        <a:extLst>
                          <a:ext uri="{FF2B5EF4-FFF2-40B4-BE49-F238E27FC236}">
                            <a16:creationId xmlns:a16="http://schemas.microsoft.com/office/drawing/2014/main" id="{8A97CA4F-1C1F-47DA-A3A8-14AFF3687D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50125" y="2852125"/>
                        <a:ext cx="453561" cy="54805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48" name="矩形 147">
                        <a:extLst>
                          <a:ext uri="{FF2B5EF4-FFF2-40B4-BE49-F238E27FC236}">
                            <a16:creationId xmlns:a16="http://schemas.microsoft.com/office/drawing/2014/main" id="{8A97CA4F-1C1F-47DA-A3A8-14AFF3687D61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50125" y="2852125"/>
                        <a:ext cx="453561" cy="548051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49" name="直接连接符 148">
                    <a:extLst>
                      <a:ext uri="{FF2B5EF4-FFF2-40B4-BE49-F238E27FC236}">
                        <a16:creationId xmlns:a16="http://schemas.microsoft.com/office/drawing/2014/main" id="{4244C3AD-18DE-43C3-9F82-D89CF1335B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67536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直接连接符 149">
                    <a:extLst>
                      <a:ext uri="{FF2B5EF4-FFF2-40B4-BE49-F238E27FC236}">
                        <a16:creationId xmlns:a16="http://schemas.microsoft.com/office/drawing/2014/main" id="{212D64FE-FBF6-401C-AF19-77CBAEE1D4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831755" y="3324952"/>
                    <a:ext cx="0" cy="685563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直接连接符 150">
                    <a:extLst>
                      <a:ext uri="{FF2B5EF4-FFF2-40B4-BE49-F238E27FC236}">
                        <a16:creationId xmlns:a16="http://schemas.microsoft.com/office/drawing/2014/main" id="{9EC310B7-A67F-4BE5-A07D-854E17B5F9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58342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直接连接符 151">
                    <a:extLst>
                      <a:ext uri="{FF2B5EF4-FFF2-40B4-BE49-F238E27FC236}">
                        <a16:creationId xmlns:a16="http://schemas.microsoft.com/office/drawing/2014/main" id="{6A170CBE-3FDB-4575-9DD1-A635DC0BB4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53490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直接连接符 152">
                    <a:extLst>
                      <a:ext uri="{FF2B5EF4-FFF2-40B4-BE49-F238E27FC236}">
                        <a16:creationId xmlns:a16="http://schemas.microsoft.com/office/drawing/2014/main" id="{B6315FC7-0E62-4A87-9902-FB6022E24B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40129" y="3248055"/>
                    <a:ext cx="482719" cy="750788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直接连接符 153">
                    <a:extLst>
                      <a:ext uri="{FF2B5EF4-FFF2-40B4-BE49-F238E27FC236}">
                        <a16:creationId xmlns:a16="http://schemas.microsoft.com/office/drawing/2014/main" id="{59A97251-AEC0-42EA-80A0-CEE6C6637D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17709" y="3324952"/>
                    <a:ext cx="0" cy="685563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5" name="矩形 154">
                        <a:extLst>
                          <a:ext uri="{FF2B5EF4-FFF2-40B4-BE49-F238E27FC236}">
                            <a16:creationId xmlns:a16="http://schemas.microsoft.com/office/drawing/2014/main" id="{7F67F2BE-8EB7-4681-8310-6A133B7D3D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22848" y="2852125"/>
                        <a:ext cx="740844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55" name="矩形 154">
                        <a:extLst>
                          <a:ext uri="{FF2B5EF4-FFF2-40B4-BE49-F238E27FC236}">
                            <a16:creationId xmlns:a16="http://schemas.microsoft.com/office/drawing/2014/main" id="{7F67F2BE-8EB7-4681-8310-6A133B7D3DD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22848" y="2852125"/>
                        <a:ext cx="740844" cy="476990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56" name="直接连接符 155">
                    <a:extLst>
                      <a:ext uri="{FF2B5EF4-FFF2-40B4-BE49-F238E27FC236}">
                        <a16:creationId xmlns:a16="http://schemas.microsoft.com/office/drawing/2014/main" id="{251135A2-B995-4C17-A6B6-CA92D1347E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07584" y="3253358"/>
                    <a:ext cx="482719" cy="750788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25DB2E87-9A6B-4D22-AEF8-D0C136FDC3CB}"/>
                </a:ext>
              </a:extLst>
            </p:cNvPr>
            <p:cNvSpPr txBox="1"/>
            <p:nvPr/>
          </p:nvSpPr>
          <p:spPr>
            <a:xfrm>
              <a:off x="4957840" y="625746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隐藏层</a:t>
              </a:r>
            </a:p>
          </p:txBody>
        </p:sp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F68EA0B3-F5C8-4EDA-AEA0-7FE332C0B086}"/>
              </a:ext>
            </a:extLst>
          </p:cNvPr>
          <p:cNvGrpSpPr>
            <a:grpSpLocks noChangeAspect="1"/>
          </p:cNvGrpSpPr>
          <p:nvPr/>
        </p:nvGrpSpPr>
        <p:grpSpPr>
          <a:xfrm>
            <a:off x="6508955" y="815255"/>
            <a:ext cx="5481393" cy="3708636"/>
            <a:chOff x="1678780" y="996499"/>
            <a:chExt cx="6661990" cy="45074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椭圆 157">
                  <a:extLst>
                    <a:ext uri="{FF2B5EF4-FFF2-40B4-BE49-F238E27FC236}">
                      <a16:creationId xmlns:a16="http://schemas.microsoft.com/office/drawing/2014/main" id="{92492865-BD2A-474B-8F52-6354B40B5F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椭圆 157">
                  <a:extLst>
                    <a:ext uri="{FF2B5EF4-FFF2-40B4-BE49-F238E27FC236}">
                      <a16:creationId xmlns:a16="http://schemas.microsoft.com/office/drawing/2014/main" id="{92492865-BD2A-474B-8F52-6354B40B5F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椭圆 158">
                  <a:extLst>
                    <a:ext uri="{FF2B5EF4-FFF2-40B4-BE49-F238E27FC236}">
                      <a16:creationId xmlns:a16="http://schemas.microsoft.com/office/drawing/2014/main" id="{8F6C62F0-8198-436F-8812-B3935FD545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椭圆 158">
                  <a:extLst>
                    <a:ext uri="{FF2B5EF4-FFF2-40B4-BE49-F238E27FC236}">
                      <a16:creationId xmlns:a16="http://schemas.microsoft.com/office/drawing/2014/main" id="{8F6C62F0-8198-436F-8812-B3935FD545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椭圆 159">
                  <a:extLst>
                    <a:ext uri="{FF2B5EF4-FFF2-40B4-BE49-F238E27FC236}">
                      <a16:creationId xmlns:a16="http://schemas.microsoft.com/office/drawing/2014/main" id="{BD48F68D-7012-4CE9-9C0F-EB6E92B32C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椭圆 159">
                  <a:extLst>
                    <a:ext uri="{FF2B5EF4-FFF2-40B4-BE49-F238E27FC236}">
                      <a16:creationId xmlns:a16="http://schemas.microsoft.com/office/drawing/2014/main" id="{BD48F68D-7012-4CE9-9C0F-EB6E92B32C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椭圆 160">
                  <a:extLst>
                    <a:ext uri="{FF2B5EF4-FFF2-40B4-BE49-F238E27FC236}">
                      <a16:creationId xmlns:a16="http://schemas.microsoft.com/office/drawing/2014/main" id="{F7CC9D5B-7442-40C8-8B29-A1C3177C6E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椭圆 160">
                  <a:extLst>
                    <a:ext uri="{FF2B5EF4-FFF2-40B4-BE49-F238E27FC236}">
                      <a16:creationId xmlns:a16="http://schemas.microsoft.com/office/drawing/2014/main" id="{F7CC9D5B-7442-40C8-8B29-A1C3177C6E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椭圆 161">
                  <a:extLst>
                    <a:ext uri="{FF2B5EF4-FFF2-40B4-BE49-F238E27FC236}">
                      <a16:creationId xmlns:a16="http://schemas.microsoft.com/office/drawing/2014/main" id="{B035C34E-551F-480E-952F-FEDAA09CB06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椭圆 161">
                  <a:extLst>
                    <a:ext uri="{FF2B5EF4-FFF2-40B4-BE49-F238E27FC236}">
                      <a16:creationId xmlns:a16="http://schemas.microsoft.com/office/drawing/2014/main" id="{B035C34E-551F-480E-952F-FEDAA09CB0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椭圆 162">
                  <a:extLst>
                    <a:ext uri="{FF2B5EF4-FFF2-40B4-BE49-F238E27FC236}">
                      <a16:creationId xmlns:a16="http://schemas.microsoft.com/office/drawing/2014/main" id="{717B6E57-ADA7-42DB-8FB1-8AC13EDDC4B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3" name="椭圆 162">
                  <a:extLst>
                    <a:ext uri="{FF2B5EF4-FFF2-40B4-BE49-F238E27FC236}">
                      <a16:creationId xmlns:a16="http://schemas.microsoft.com/office/drawing/2014/main" id="{717B6E57-ADA7-42DB-8FB1-8AC13EDDC4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椭圆 163">
                  <a:extLst>
                    <a:ext uri="{FF2B5EF4-FFF2-40B4-BE49-F238E27FC236}">
                      <a16:creationId xmlns:a16="http://schemas.microsoft.com/office/drawing/2014/main" id="{F661D554-0DD7-4B9F-AFAE-7ED771E2B5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4" name="椭圆 163">
                  <a:extLst>
                    <a:ext uri="{FF2B5EF4-FFF2-40B4-BE49-F238E27FC236}">
                      <a16:creationId xmlns:a16="http://schemas.microsoft.com/office/drawing/2014/main" id="{F661D554-0DD7-4B9F-AFAE-7ED771E2B5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5" name="直接箭头连接符 164">
              <a:extLst>
                <a:ext uri="{FF2B5EF4-FFF2-40B4-BE49-F238E27FC236}">
                  <a16:creationId xmlns:a16="http://schemas.microsoft.com/office/drawing/2014/main" id="{D8B67FBE-E04A-42EA-8121-7C9F035C2445}"/>
                </a:ext>
              </a:extLst>
            </p:cNvPr>
            <p:cNvCxnSpPr>
              <a:cxnSpLocks/>
              <a:stCxn id="158" idx="6"/>
              <a:endCxn id="160" idx="2"/>
            </p:cNvCxnSpPr>
            <p:nvPr/>
          </p:nvCxnSpPr>
          <p:spPr>
            <a:xfrm flipV="1">
              <a:off x="3229539" y="1407979"/>
              <a:ext cx="1450973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箭头连接符 165">
              <a:extLst>
                <a:ext uri="{FF2B5EF4-FFF2-40B4-BE49-F238E27FC236}">
                  <a16:creationId xmlns:a16="http://schemas.microsoft.com/office/drawing/2014/main" id="{4430A28B-5BA0-4E0A-A6E8-DE73749F39B8}"/>
                </a:ext>
              </a:extLst>
            </p:cNvPr>
            <p:cNvCxnSpPr>
              <a:cxnSpLocks/>
              <a:stCxn id="158" idx="6"/>
              <a:endCxn id="161" idx="1"/>
            </p:cNvCxnSpPr>
            <p:nvPr/>
          </p:nvCxnSpPr>
          <p:spPr>
            <a:xfrm>
              <a:off x="3229539" y="2139499"/>
              <a:ext cx="1571493" cy="5573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箭头连接符 166">
              <a:extLst>
                <a:ext uri="{FF2B5EF4-FFF2-40B4-BE49-F238E27FC236}">
                  <a16:creationId xmlns:a16="http://schemas.microsoft.com/office/drawing/2014/main" id="{CBDD1BB9-460E-41A4-92D5-D58B3C0DE795}"/>
                </a:ext>
              </a:extLst>
            </p:cNvPr>
            <p:cNvCxnSpPr>
              <a:cxnSpLocks/>
              <a:stCxn id="158" idx="6"/>
              <a:endCxn id="162" idx="1"/>
            </p:cNvCxnSpPr>
            <p:nvPr/>
          </p:nvCxnSpPr>
          <p:spPr>
            <a:xfrm>
              <a:off x="3229539" y="2139499"/>
              <a:ext cx="1571493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箭头连接符 167">
              <a:extLst>
                <a:ext uri="{FF2B5EF4-FFF2-40B4-BE49-F238E27FC236}">
                  <a16:creationId xmlns:a16="http://schemas.microsoft.com/office/drawing/2014/main" id="{82AF773D-6493-41E6-98EC-9F5F0B8913B3}"/>
                </a:ext>
              </a:extLst>
            </p:cNvPr>
            <p:cNvCxnSpPr>
              <a:cxnSpLocks/>
              <a:stCxn id="159" idx="6"/>
              <a:endCxn id="160" idx="3"/>
            </p:cNvCxnSpPr>
            <p:nvPr/>
          </p:nvCxnSpPr>
          <p:spPr>
            <a:xfrm flipV="1">
              <a:off x="3229539" y="1698939"/>
              <a:ext cx="1571493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箭头连接符 168">
              <a:extLst>
                <a:ext uri="{FF2B5EF4-FFF2-40B4-BE49-F238E27FC236}">
                  <a16:creationId xmlns:a16="http://schemas.microsoft.com/office/drawing/2014/main" id="{11F7F522-14B7-41B2-B33F-7A79751B4F6F}"/>
                </a:ext>
              </a:extLst>
            </p:cNvPr>
            <p:cNvCxnSpPr>
              <a:cxnSpLocks/>
              <a:stCxn id="159" idx="6"/>
              <a:endCxn id="161" idx="3"/>
            </p:cNvCxnSpPr>
            <p:nvPr/>
          </p:nvCxnSpPr>
          <p:spPr>
            <a:xfrm flipV="1">
              <a:off x="3229539" y="3278818"/>
              <a:ext cx="1571493" cy="7176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箭头连接符 169">
              <a:extLst>
                <a:ext uri="{FF2B5EF4-FFF2-40B4-BE49-F238E27FC236}">
                  <a16:creationId xmlns:a16="http://schemas.microsoft.com/office/drawing/2014/main" id="{5AA464AB-458D-4FAD-8104-19B95E955264}"/>
                </a:ext>
              </a:extLst>
            </p:cNvPr>
            <p:cNvCxnSpPr>
              <a:cxnSpLocks/>
              <a:stCxn id="159" idx="6"/>
              <a:endCxn id="162" idx="2"/>
            </p:cNvCxnSpPr>
            <p:nvPr/>
          </p:nvCxnSpPr>
          <p:spPr>
            <a:xfrm>
              <a:off x="3229539" y="3996487"/>
              <a:ext cx="1450973" cy="5712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箭头连接符 170">
              <a:extLst>
                <a:ext uri="{FF2B5EF4-FFF2-40B4-BE49-F238E27FC236}">
                  <a16:creationId xmlns:a16="http://schemas.microsoft.com/office/drawing/2014/main" id="{B8180DE0-3F4D-48CD-9791-099913E222FD}"/>
                </a:ext>
              </a:extLst>
            </p:cNvPr>
            <p:cNvCxnSpPr>
              <a:cxnSpLocks/>
              <a:stCxn id="160" idx="6"/>
              <a:endCxn id="163" idx="2"/>
            </p:cNvCxnSpPr>
            <p:nvPr/>
          </p:nvCxnSpPr>
          <p:spPr>
            <a:xfrm>
              <a:off x="5503472" y="1407979"/>
              <a:ext cx="1276496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箭头连接符 171">
              <a:extLst>
                <a:ext uri="{FF2B5EF4-FFF2-40B4-BE49-F238E27FC236}">
                  <a16:creationId xmlns:a16="http://schemas.microsoft.com/office/drawing/2014/main" id="{E1DF7875-FA48-4543-B1ED-B6257AAC6AF1}"/>
                </a:ext>
              </a:extLst>
            </p:cNvPr>
            <p:cNvCxnSpPr>
              <a:cxnSpLocks/>
              <a:stCxn id="160" idx="6"/>
              <a:endCxn id="164" idx="1"/>
            </p:cNvCxnSpPr>
            <p:nvPr/>
          </p:nvCxnSpPr>
          <p:spPr>
            <a:xfrm>
              <a:off x="5503472" y="1407979"/>
              <a:ext cx="1397016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箭头连接符 172">
              <a:extLst>
                <a:ext uri="{FF2B5EF4-FFF2-40B4-BE49-F238E27FC236}">
                  <a16:creationId xmlns:a16="http://schemas.microsoft.com/office/drawing/2014/main" id="{6DD7F765-9618-4812-A968-605A80F508C8}"/>
                </a:ext>
              </a:extLst>
            </p:cNvPr>
            <p:cNvCxnSpPr>
              <a:cxnSpLocks/>
              <a:stCxn id="161" idx="6"/>
            </p:cNvCxnSpPr>
            <p:nvPr/>
          </p:nvCxnSpPr>
          <p:spPr>
            <a:xfrm flipV="1">
              <a:off x="5503472" y="2232452"/>
              <a:ext cx="1276496" cy="7554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A9B1CD43-97FF-4F8B-B768-92860FD37121}"/>
                </a:ext>
              </a:extLst>
            </p:cNvPr>
            <p:cNvCxnSpPr>
              <a:cxnSpLocks/>
              <a:stCxn id="161" idx="6"/>
              <a:endCxn id="164" idx="2"/>
            </p:cNvCxnSpPr>
            <p:nvPr/>
          </p:nvCxnSpPr>
          <p:spPr>
            <a:xfrm>
              <a:off x="5503472" y="2987858"/>
              <a:ext cx="1276496" cy="10086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箭头连接符 174">
              <a:extLst>
                <a:ext uri="{FF2B5EF4-FFF2-40B4-BE49-F238E27FC236}">
                  <a16:creationId xmlns:a16="http://schemas.microsoft.com/office/drawing/2014/main" id="{4198044D-898F-4D63-B97D-2D365850D73C}"/>
                </a:ext>
              </a:extLst>
            </p:cNvPr>
            <p:cNvCxnSpPr>
              <a:cxnSpLocks/>
              <a:stCxn id="162" idx="6"/>
              <a:endCxn id="163" idx="3"/>
            </p:cNvCxnSpPr>
            <p:nvPr/>
          </p:nvCxnSpPr>
          <p:spPr>
            <a:xfrm flipV="1">
              <a:off x="5503472" y="2430459"/>
              <a:ext cx="1397016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箭头连接符 175">
              <a:extLst>
                <a:ext uri="{FF2B5EF4-FFF2-40B4-BE49-F238E27FC236}">
                  <a16:creationId xmlns:a16="http://schemas.microsoft.com/office/drawing/2014/main" id="{AC34F65A-1CD4-4F22-8B5B-E9EA4D8D4EF7}"/>
                </a:ext>
              </a:extLst>
            </p:cNvPr>
            <p:cNvCxnSpPr>
              <a:cxnSpLocks/>
              <a:stCxn id="162" idx="6"/>
              <a:endCxn id="164" idx="3"/>
            </p:cNvCxnSpPr>
            <p:nvPr/>
          </p:nvCxnSpPr>
          <p:spPr>
            <a:xfrm flipV="1">
              <a:off x="5503472" y="4287447"/>
              <a:ext cx="1397016" cy="2802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355ED104-C457-4D62-9309-C91AA4FBB06A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2158180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BBC26C4F-601F-40C4-A2E0-4DE35AE43E3D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4012551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5ABF9725-7178-4B4B-8BCE-2AE7614567E2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2158672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箭头连接符 179">
              <a:extLst>
                <a:ext uri="{FF2B5EF4-FFF2-40B4-BE49-F238E27FC236}">
                  <a16:creationId xmlns:a16="http://schemas.microsoft.com/office/drawing/2014/main" id="{D611CCEF-88BD-4030-82D7-CCE3DEEBA8E5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4004519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矩形 180">
                  <a:extLst>
                    <a:ext uri="{FF2B5EF4-FFF2-40B4-BE49-F238E27FC236}">
                      <a16:creationId xmlns:a16="http://schemas.microsoft.com/office/drawing/2014/main" id="{4A9D34F7-1980-497E-ADE1-032A2BC098C9}"/>
                    </a:ext>
                  </a:extLst>
                </p:cNvPr>
                <p:cNvSpPr/>
                <p:nvPr/>
              </p:nvSpPr>
              <p:spPr>
                <a:xfrm>
                  <a:off x="7707351" y="2232451"/>
                  <a:ext cx="63341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8F1D9C78-540B-4152-9B3E-95B735D868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7351" y="2232451"/>
                  <a:ext cx="633419" cy="523693"/>
                </a:xfrm>
                <a:prstGeom prst="rect">
                  <a:avLst/>
                </a:prstGeom>
                <a:blipFill>
                  <a:blip r:embed="rId20"/>
                  <a:stretch>
                    <a:fillRect t="-2857" r="-15116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矩形 181">
                  <a:extLst>
                    <a:ext uri="{FF2B5EF4-FFF2-40B4-BE49-F238E27FC236}">
                      <a16:creationId xmlns:a16="http://schemas.microsoft.com/office/drawing/2014/main" id="{9BB6D666-0BB2-4A66-8926-2CE023A3C972}"/>
                    </a:ext>
                  </a:extLst>
                </p:cNvPr>
                <p:cNvSpPr/>
                <p:nvPr/>
              </p:nvSpPr>
              <p:spPr>
                <a:xfrm>
                  <a:off x="7695425" y="4025600"/>
                  <a:ext cx="641368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7B64610B-70DA-4F6D-A793-FB64D2AD89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425" y="4025600"/>
                  <a:ext cx="641368" cy="523693"/>
                </a:xfrm>
                <a:prstGeom prst="rect">
                  <a:avLst/>
                </a:prstGeom>
                <a:blipFill>
                  <a:blip r:embed="rId21"/>
                  <a:stretch>
                    <a:fillRect t="-2857" r="-16279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矩形 182">
                  <a:extLst>
                    <a:ext uri="{FF2B5EF4-FFF2-40B4-BE49-F238E27FC236}">
                      <a16:creationId xmlns:a16="http://schemas.microsoft.com/office/drawing/2014/main" id="{F4020A1E-F91B-45A9-B93C-FB594CBDE708}"/>
                    </a:ext>
                  </a:extLst>
                </p:cNvPr>
                <p:cNvSpPr/>
                <p:nvPr/>
              </p:nvSpPr>
              <p:spPr>
                <a:xfrm>
                  <a:off x="1678780" y="2109622"/>
                  <a:ext cx="632640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7AEA20D7-6037-422C-9D35-20C3AC62BF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8780" y="2109622"/>
                  <a:ext cx="632640" cy="523693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矩形 183">
                  <a:extLst>
                    <a:ext uri="{FF2B5EF4-FFF2-40B4-BE49-F238E27FC236}">
                      <a16:creationId xmlns:a16="http://schemas.microsoft.com/office/drawing/2014/main" id="{B77D3C00-C62F-48F3-81AB-7E6A31CD54B9}"/>
                    </a:ext>
                  </a:extLst>
                </p:cNvPr>
                <p:cNvSpPr/>
                <p:nvPr/>
              </p:nvSpPr>
              <p:spPr>
                <a:xfrm>
                  <a:off x="1692596" y="4025600"/>
                  <a:ext cx="64058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1993F7A4-F1B1-4052-B9A2-D9D6982D1E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596" y="4025600"/>
                  <a:ext cx="640589" cy="523693"/>
                </a:xfrm>
                <a:prstGeom prst="rect">
                  <a:avLst/>
                </a:prstGeom>
                <a:blipFill>
                  <a:blip r:embed="rId23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520D6D58-C66C-457E-9FD4-20173D0DCFF2}"/>
                </a:ext>
              </a:extLst>
            </p:cNvPr>
            <p:cNvSpPr txBox="1"/>
            <p:nvPr/>
          </p:nvSpPr>
          <p:spPr>
            <a:xfrm>
              <a:off x="2062450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输入层</a:t>
              </a:r>
            </a:p>
          </p:txBody>
        </p:sp>
        <p:sp>
          <p:nvSpPr>
            <p:cNvPr id="186" name="文本框 185">
              <a:extLst>
                <a:ext uri="{FF2B5EF4-FFF2-40B4-BE49-F238E27FC236}">
                  <a16:creationId xmlns:a16="http://schemas.microsoft.com/office/drawing/2014/main" id="{6EF6AB85-3102-43B8-936C-F4489C7A2B7E}"/>
                </a:ext>
              </a:extLst>
            </p:cNvPr>
            <p:cNvSpPr txBox="1"/>
            <p:nvPr/>
          </p:nvSpPr>
          <p:spPr>
            <a:xfrm>
              <a:off x="4460203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隐藏层</a:t>
              </a:r>
            </a:p>
          </p:txBody>
        </p:sp>
        <p:sp>
          <p:nvSpPr>
            <p:cNvPr id="187" name="文本框 186">
              <a:extLst>
                <a:ext uri="{FF2B5EF4-FFF2-40B4-BE49-F238E27FC236}">
                  <a16:creationId xmlns:a16="http://schemas.microsoft.com/office/drawing/2014/main" id="{32CE06AB-2D8E-41B2-A5C4-7A1BAFCBCCB9}"/>
                </a:ext>
              </a:extLst>
            </p:cNvPr>
            <p:cNvSpPr txBox="1"/>
            <p:nvPr/>
          </p:nvSpPr>
          <p:spPr>
            <a:xfrm>
              <a:off x="6542009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输出层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9034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76864-EFC0-445E-A61B-E582B649CA9B}"/>
                  </a:ext>
                </a:extLst>
              </p:cNvPr>
              <p:cNvSpPr txBox="1"/>
              <p:nvPr/>
            </p:nvSpPr>
            <p:spPr>
              <a:xfrm>
                <a:off x="239082" y="925016"/>
                <a:ext cx="11422501" cy="3998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隐藏层</a:t>
                </a: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altLang="zh-CN" sz="2400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b="1" dirty="0"/>
                  <a:t>    </a:t>
                </a:r>
                <a:r>
                  <a:rPr lang="en-US" altLang="zh-CN" sz="2400" dirty="0"/>
                  <a:t>or</a:t>
                </a:r>
                <a:r>
                  <a:rPr lang="en-US" altLang="zh-CN" sz="2400" b="1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400" i="1" dirty="0"/>
              </a:p>
              <a:p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  <a:p>
                <a:endParaRPr lang="en-US" altLang="zh-CN" sz="2400" b="1" i="1" dirty="0">
                  <a:latin typeface="Cambria Math" panose="02040503050406030204" pitchFamily="18" charset="0"/>
                </a:endParaRPr>
              </a:p>
              <a:p>
                <a:endParaRPr lang="en-US" altLang="zh-CN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76864-EFC0-445E-A61B-E582B649C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82" y="925016"/>
                <a:ext cx="11422501" cy="3998146"/>
              </a:xfrm>
              <a:prstGeom prst="rect">
                <a:avLst/>
              </a:prstGeom>
              <a:blipFill>
                <a:blip r:embed="rId2"/>
                <a:stretch>
                  <a:fillRect l="-800" t="-12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FC1F4402-F1F7-4322-A010-456B088E6FD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78F75C5C-E086-48BD-8E18-6A49D1E4BFC7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神经网络反向传播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0F0D0371-BB52-4245-BFA2-CBED5ABB545F}"/>
              </a:ext>
            </a:extLst>
          </p:cNvPr>
          <p:cNvGrpSpPr/>
          <p:nvPr/>
        </p:nvGrpSpPr>
        <p:grpSpPr>
          <a:xfrm>
            <a:off x="691934" y="4734459"/>
            <a:ext cx="11268402" cy="1899578"/>
            <a:chOff x="691934" y="4734459"/>
            <a:chExt cx="11268402" cy="1899578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76884F2F-14A9-4DBB-9A66-CF0BEF145CF4}"/>
                </a:ext>
              </a:extLst>
            </p:cNvPr>
            <p:cNvGrpSpPr/>
            <p:nvPr/>
          </p:nvGrpSpPr>
          <p:grpSpPr>
            <a:xfrm>
              <a:off x="691934" y="4734459"/>
              <a:ext cx="11268402" cy="1899578"/>
              <a:chOff x="710596" y="4547844"/>
              <a:chExt cx="11268402" cy="1899578"/>
            </a:xfrm>
          </p:grpSpPr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6BEBD57B-BE26-4BD9-BCC6-53EB89749E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83603" y="4670090"/>
                <a:ext cx="568713" cy="468000"/>
              </a:xfrm>
              <a:prstGeom prst="rect">
                <a:avLst/>
              </a:prstGeom>
              <a:solidFill>
                <a:srgbClr val="FFFF94"/>
              </a:solidFill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13" name="组合 112">
                <a:extLst>
                  <a:ext uri="{FF2B5EF4-FFF2-40B4-BE49-F238E27FC236}">
                    <a16:creationId xmlns:a16="http://schemas.microsoft.com/office/drawing/2014/main" id="{FFEB3309-8A1A-40B2-93DC-33264D0C7917}"/>
                  </a:ext>
                </a:extLst>
              </p:cNvPr>
              <p:cNvGrpSpPr/>
              <p:nvPr/>
            </p:nvGrpSpPr>
            <p:grpSpPr>
              <a:xfrm>
                <a:off x="710596" y="4547844"/>
                <a:ext cx="11268402" cy="1899578"/>
                <a:chOff x="561427" y="2738788"/>
                <a:chExt cx="11268402" cy="1899578"/>
              </a:xfrm>
            </p:grpSpPr>
            <p:sp>
              <p:nvSpPr>
                <p:cNvPr id="114" name="圆角矩形 12">
                  <a:extLst>
                    <a:ext uri="{FF2B5EF4-FFF2-40B4-BE49-F238E27FC236}">
                      <a16:creationId xmlns:a16="http://schemas.microsoft.com/office/drawing/2014/main" id="{2E71F71D-22C3-4946-BA4B-CF28B3E42861}"/>
                    </a:ext>
                  </a:extLst>
                </p:cNvPr>
                <p:cNvSpPr/>
                <p:nvPr/>
              </p:nvSpPr>
              <p:spPr>
                <a:xfrm>
                  <a:off x="1871548" y="2738788"/>
                  <a:ext cx="3825445" cy="1899578"/>
                </a:xfrm>
                <a:prstGeom prst="roundRect">
                  <a:avLst>
                    <a:gd name="adj" fmla="val 0"/>
                  </a:avLst>
                </a:prstGeom>
                <a:noFill/>
                <a:ln w="381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15" name="组合 114">
                  <a:extLst>
                    <a:ext uri="{FF2B5EF4-FFF2-40B4-BE49-F238E27FC236}">
                      <a16:creationId xmlns:a16="http://schemas.microsoft.com/office/drawing/2014/main" id="{A55408CE-5E4D-43AB-9501-752A6D6927B1}"/>
                    </a:ext>
                  </a:extLst>
                </p:cNvPr>
                <p:cNvGrpSpPr/>
                <p:nvPr/>
              </p:nvGrpSpPr>
              <p:grpSpPr>
                <a:xfrm>
                  <a:off x="561427" y="2852125"/>
                  <a:ext cx="11268402" cy="1734335"/>
                  <a:chOff x="335284" y="2852125"/>
                  <a:chExt cx="11268402" cy="1734335"/>
                </a:xfrm>
              </p:grpSpPr>
              <p:cxnSp>
                <p:nvCxnSpPr>
                  <p:cNvPr id="129" name="直接连接符 128">
                    <a:extLst>
                      <a:ext uri="{FF2B5EF4-FFF2-40B4-BE49-F238E27FC236}">
                        <a16:creationId xmlns:a16="http://schemas.microsoft.com/office/drawing/2014/main" id="{AD4CF4A2-E7BF-4A97-B82B-EED8951B8C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58342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直接连接符 115">
                    <a:extLst>
                      <a:ext uri="{FF2B5EF4-FFF2-40B4-BE49-F238E27FC236}">
                        <a16:creationId xmlns:a16="http://schemas.microsoft.com/office/drawing/2014/main" id="{56BE2F39-C462-4E5A-AE40-C0C17182A8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68371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7" name="矩形 116">
                        <a:extLst>
                          <a:ext uri="{FF2B5EF4-FFF2-40B4-BE49-F238E27FC236}">
                            <a16:creationId xmlns:a16="http://schemas.microsoft.com/office/drawing/2014/main" id="{4A5D3AD1-015D-49D9-9AE5-9BB5FC3779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84" y="2852125"/>
                        <a:ext cx="760080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7" name="矩形 116">
                        <a:extLst>
                          <a:ext uri="{FF2B5EF4-FFF2-40B4-BE49-F238E27FC236}">
                            <a16:creationId xmlns:a16="http://schemas.microsoft.com/office/drawing/2014/main" id="{4A5D3AD1-015D-49D9-9AE5-9BB5FC3779F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35284" y="2852125"/>
                        <a:ext cx="760080" cy="476990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8" name="矩形 117">
                        <a:extLst>
                          <a:ext uri="{FF2B5EF4-FFF2-40B4-BE49-F238E27FC236}">
                            <a16:creationId xmlns:a16="http://schemas.microsoft.com/office/drawing/2014/main" id="{2098DD76-C444-482C-908E-74C8E1DCB6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36894" y="2852125"/>
                        <a:ext cx="740844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8" name="矩形 117">
                        <a:extLst>
                          <a:ext uri="{FF2B5EF4-FFF2-40B4-BE49-F238E27FC236}">
                            <a16:creationId xmlns:a16="http://schemas.microsoft.com/office/drawing/2014/main" id="{2098DD76-C444-482C-908E-74C8E1DCB67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36894" y="2852125"/>
                        <a:ext cx="740844" cy="47699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9" name="矩形 118">
                        <a:extLst>
                          <a:ext uri="{FF2B5EF4-FFF2-40B4-BE49-F238E27FC236}">
                            <a16:creationId xmlns:a16="http://schemas.microsoft.com/office/drawing/2014/main" id="{13F42AE8-6372-47A8-96A2-F53BAA0BDC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15263" y="2852125"/>
                        <a:ext cx="760080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9" name="矩形 118">
                        <a:extLst>
                          <a:ext uri="{FF2B5EF4-FFF2-40B4-BE49-F238E27FC236}">
                            <a16:creationId xmlns:a16="http://schemas.microsoft.com/office/drawing/2014/main" id="{13F42AE8-6372-47A8-96A2-F53BAA0BDC8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15263" y="2852125"/>
                        <a:ext cx="760080" cy="476990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0" name="矩形 119">
                        <a:extLst>
                          <a:ext uri="{FF2B5EF4-FFF2-40B4-BE49-F238E27FC236}">
                            <a16:creationId xmlns:a16="http://schemas.microsoft.com/office/drawing/2014/main" id="{3910A4A3-26A0-4DEC-8965-F4BEE954D5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82391" y="4020216"/>
                        <a:ext cx="948198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20" name="矩形 119">
                        <a:extLst>
                          <a:ext uri="{FF2B5EF4-FFF2-40B4-BE49-F238E27FC236}">
                            <a16:creationId xmlns:a16="http://schemas.microsoft.com/office/drawing/2014/main" id="{3910A4A3-26A0-4DEC-8965-F4BEE954D50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82391" y="4020216"/>
                        <a:ext cx="948198" cy="56624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1" name="矩形 120">
                        <a:extLst>
                          <a:ext uri="{FF2B5EF4-FFF2-40B4-BE49-F238E27FC236}">
                            <a16:creationId xmlns:a16="http://schemas.microsoft.com/office/drawing/2014/main" id="{47D7DFA2-407E-4933-A4D1-360A6F2783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21438" y="4020216"/>
                        <a:ext cx="824556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21" name="矩形 120">
                        <a:extLst>
                          <a:ext uri="{FF2B5EF4-FFF2-40B4-BE49-F238E27FC236}">
                            <a16:creationId xmlns:a16="http://schemas.microsoft.com/office/drawing/2014/main" id="{47D7DFA2-407E-4933-A4D1-360A6F27839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21438" y="4020216"/>
                        <a:ext cx="824556" cy="566244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2" name="矩形 121">
                        <a:extLst>
                          <a:ext uri="{FF2B5EF4-FFF2-40B4-BE49-F238E27FC236}">
                            <a16:creationId xmlns:a16="http://schemas.microsoft.com/office/drawing/2014/main" id="{9B91CAB7-3D31-4B61-A5DA-65E2E2B1B2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1394" y="4020216"/>
                        <a:ext cx="948198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22" name="矩形 121">
                        <a:extLst>
                          <a:ext uri="{FF2B5EF4-FFF2-40B4-BE49-F238E27FC236}">
                            <a16:creationId xmlns:a16="http://schemas.microsoft.com/office/drawing/2014/main" id="{9B91CAB7-3D31-4B61-A5DA-65E2E2B1B24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11394" y="4020216"/>
                        <a:ext cx="948198" cy="566244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3" name="矩形 122">
                        <a:extLst>
                          <a:ext uri="{FF2B5EF4-FFF2-40B4-BE49-F238E27FC236}">
                            <a16:creationId xmlns:a16="http://schemas.microsoft.com/office/drawing/2014/main" id="{48543E6C-CF7F-444A-B4DD-3F89865BCF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87409" y="4020216"/>
                        <a:ext cx="824556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23" name="矩形 122">
                        <a:extLst>
                          <a:ext uri="{FF2B5EF4-FFF2-40B4-BE49-F238E27FC236}">
                            <a16:creationId xmlns:a16="http://schemas.microsoft.com/office/drawing/2014/main" id="{48543E6C-CF7F-444A-B4DD-3F89865BCF2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87409" y="4020216"/>
                        <a:ext cx="824556" cy="56624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4" name="矩形 123">
                        <a:extLst>
                          <a:ext uri="{FF2B5EF4-FFF2-40B4-BE49-F238E27FC236}">
                            <a16:creationId xmlns:a16="http://schemas.microsoft.com/office/drawing/2014/main" id="{F7114F46-6B98-49F2-BD67-1C2C713642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71872" y="2852125"/>
                        <a:ext cx="469153" cy="54805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24" name="矩形 123">
                        <a:extLst>
                          <a:ext uri="{FF2B5EF4-FFF2-40B4-BE49-F238E27FC236}">
                            <a16:creationId xmlns:a16="http://schemas.microsoft.com/office/drawing/2014/main" id="{F7114F46-6B98-49F2-BD67-1C2C7136425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071872" y="2852125"/>
                        <a:ext cx="469153" cy="548051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t="-4444" r="-1558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25" name="直接连接符 124">
                    <a:extLst>
                      <a:ext uri="{FF2B5EF4-FFF2-40B4-BE49-F238E27FC236}">
                        <a16:creationId xmlns:a16="http://schemas.microsoft.com/office/drawing/2014/main" id="{2A420FF1-ABFB-4170-9B70-E2DB094F33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44115" y="313919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6" name="矩形 125">
                        <a:extLst>
                          <a:ext uri="{FF2B5EF4-FFF2-40B4-BE49-F238E27FC236}">
                            <a16:creationId xmlns:a16="http://schemas.microsoft.com/office/drawing/2014/main" id="{4D0C8212-74F2-4F8B-B330-2441956F59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50125" y="2852125"/>
                        <a:ext cx="453561" cy="54805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26" name="矩形 125">
                        <a:extLst>
                          <a:ext uri="{FF2B5EF4-FFF2-40B4-BE49-F238E27FC236}">
                            <a16:creationId xmlns:a16="http://schemas.microsoft.com/office/drawing/2014/main" id="{4D0C8212-74F2-4F8B-B330-2441956F592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50125" y="2852125"/>
                        <a:ext cx="453561" cy="548051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27" name="直接连接符 126">
                    <a:extLst>
                      <a:ext uri="{FF2B5EF4-FFF2-40B4-BE49-F238E27FC236}">
                        <a16:creationId xmlns:a16="http://schemas.microsoft.com/office/drawing/2014/main" id="{6ABE7949-C8F6-4EA7-8AB7-D7FCAB07F2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67536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直接连接符 127">
                    <a:extLst>
                      <a:ext uri="{FF2B5EF4-FFF2-40B4-BE49-F238E27FC236}">
                        <a16:creationId xmlns:a16="http://schemas.microsoft.com/office/drawing/2014/main" id="{7EC1A78B-7BA4-499D-AE62-5D794F573D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831755" y="3324952"/>
                    <a:ext cx="0" cy="685563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直接连接符 129">
                    <a:extLst>
                      <a:ext uri="{FF2B5EF4-FFF2-40B4-BE49-F238E27FC236}">
                        <a16:creationId xmlns:a16="http://schemas.microsoft.com/office/drawing/2014/main" id="{AB2EE518-B399-4A2C-A6A3-F2FE492626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53490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直接连接符 130">
                    <a:extLst>
                      <a:ext uri="{FF2B5EF4-FFF2-40B4-BE49-F238E27FC236}">
                        <a16:creationId xmlns:a16="http://schemas.microsoft.com/office/drawing/2014/main" id="{6A881B89-2807-4BCF-85DD-D855907EBA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40129" y="3248055"/>
                    <a:ext cx="482719" cy="750788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直接连接符 131">
                    <a:extLst>
                      <a:ext uri="{FF2B5EF4-FFF2-40B4-BE49-F238E27FC236}">
                        <a16:creationId xmlns:a16="http://schemas.microsoft.com/office/drawing/2014/main" id="{ED5793E5-EAF3-4472-B7A3-C06CFEE358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17709" y="3324952"/>
                    <a:ext cx="0" cy="685563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3" name="矩形 132">
                        <a:extLst>
                          <a:ext uri="{FF2B5EF4-FFF2-40B4-BE49-F238E27FC236}">
                            <a16:creationId xmlns:a16="http://schemas.microsoft.com/office/drawing/2014/main" id="{0598FA96-4303-466A-BCA1-C8FA9E541C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22848" y="2852125"/>
                        <a:ext cx="740844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33" name="矩形 132">
                        <a:extLst>
                          <a:ext uri="{FF2B5EF4-FFF2-40B4-BE49-F238E27FC236}">
                            <a16:creationId xmlns:a16="http://schemas.microsoft.com/office/drawing/2014/main" id="{0598FA96-4303-466A-BCA1-C8FA9E541CA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22848" y="2852125"/>
                        <a:ext cx="740844" cy="476990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34" name="直接连接符 133">
                    <a:extLst>
                      <a:ext uri="{FF2B5EF4-FFF2-40B4-BE49-F238E27FC236}">
                        <a16:creationId xmlns:a16="http://schemas.microsoft.com/office/drawing/2014/main" id="{F08F60AF-1DBE-4BE7-8B6F-D156F831EF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07584" y="3253358"/>
                    <a:ext cx="482719" cy="750788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2D70ADC2-BF33-447C-AAE1-41AA0000038B}"/>
                </a:ext>
              </a:extLst>
            </p:cNvPr>
            <p:cNvSpPr txBox="1"/>
            <p:nvPr/>
          </p:nvSpPr>
          <p:spPr>
            <a:xfrm>
              <a:off x="4957840" y="625746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隐藏层</a:t>
              </a:r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B3128207-1554-48D1-8869-E81A15F01A76}"/>
              </a:ext>
            </a:extLst>
          </p:cNvPr>
          <p:cNvGrpSpPr>
            <a:grpSpLocks noChangeAspect="1"/>
          </p:cNvGrpSpPr>
          <p:nvPr/>
        </p:nvGrpSpPr>
        <p:grpSpPr>
          <a:xfrm>
            <a:off x="6508955" y="815255"/>
            <a:ext cx="5481393" cy="3708636"/>
            <a:chOff x="1678780" y="996499"/>
            <a:chExt cx="6661990" cy="45074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椭圆 135">
                  <a:extLst>
                    <a:ext uri="{FF2B5EF4-FFF2-40B4-BE49-F238E27FC236}">
                      <a16:creationId xmlns:a16="http://schemas.microsoft.com/office/drawing/2014/main" id="{1B12D35F-7733-46D6-844A-A0382A202F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椭圆 135">
                  <a:extLst>
                    <a:ext uri="{FF2B5EF4-FFF2-40B4-BE49-F238E27FC236}">
                      <a16:creationId xmlns:a16="http://schemas.microsoft.com/office/drawing/2014/main" id="{1B12D35F-7733-46D6-844A-A0382A202F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椭圆 136">
                  <a:extLst>
                    <a:ext uri="{FF2B5EF4-FFF2-40B4-BE49-F238E27FC236}">
                      <a16:creationId xmlns:a16="http://schemas.microsoft.com/office/drawing/2014/main" id="{CB1C296C-56B2-4093-BB27-8D337B72FF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椭圆 136">
                  <a:extLst>
                    <a:ext uri="{FF2B5EF4-FFF2-40B4-BE49-F238E27FC236}">
                      <a16:creationId xmlns:a16="http://schemas.microsoft.com/office/drawing/2014/main" id="{CB1C296C-56B2-4093-BB27-8D337B72FF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B876F321-A52F-4CC9-88C8-B54BBD96188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B876F321-A52F-4CC9-88C8-B54BBD9618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01FEA721-527F-4F47-ACAB-EB6B2492EA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01FEA721-527F-4F47-ACAB-EB6B2492EA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CD163CFD-E2FC-4701-92DE-50BCBC65A51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CD163CFD-E2FC-4701-92DE-50BCBC65A5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2EF9AD59-5F5C-456D-9560-7E7958A484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2EF9AD59-5F5C-456D-9560-7E7958A484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椭圆 141">
                  <a:extLst>
                    <a:ext uri="{FF2B5EF4-FFF2-40B4-BE49-F238E27FC236}">
                      <a16:creationId xmlns:a16="http://schemas.microsoft.com/office/drawing/2014/main" id="{23FF8E63-7A95-4186-B8C5-EBDE6FD08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椭圆 141">
                  <a:extLst>
                    <a:ext uri="{FF2B5EF4-FFF2-40B4-BE49-F238E27FC236}">
                      <a16:creationId xmlns:a16="http://schemas.microsoft.com/office/drawing/2014/main" id="{23FF8E63-7A95-4186-B8C5-EBDE6FD08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直接箭头连接符 142">
              <a:extLst>
                <a:ext uri="{FF2B5EF4-FFF2-40B4-BE49-F238E27FC236}">
                  <a16:creationId xmlns:a16="http://schemas.microsoft.com/office/drawing/2014/main" id="{B0130518-6901-42B0-AE8F-BEC5E4C82676}"/>
                </a:ext>
              </a:extLst>
            </p:cNvPr>
            <p:cNvCxnSpPr>
              <a:cxnSpLocks/>
              <a:stCxn id="136" idx="6"/>
              <a:endCxn id="138" idx="2"/>
            </p:cNvCxnSpPr>
            <p:nvPr/>
          </p:nvCxnSpPr>
          <p:spPr>
            <a:xfrm flipV="1">
              <a:off x="3229539" y="1407979"/>
              <a:ext cx="1450973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箭头连接符 143">
              <a:extLst>
                <a:ext uri="{FF2B5EF4-FFF2-40B4-BE49-F238E27FC236}">
                  <a16:creationId xmlns:a16="http://schemas.microsoft.com/office/drawing/2014/main" id="{2B1C8624-A184-4B64-8434-FC2C9659F67D}"/>
                </a:ext>
              </a:extLst>
            </p:cNvPr>
            <p:cNvCxnSpPr>
              <a:cxnSpLocks/>
              <a:stCxn id="136" idx="6"/>
              <a:endCxn id="139" idx="1"/>
            </p:cNvCxnSpPr>
            <p:nvPr/>
          </p:nvCxnSpPr>
          <p:spPr>
            <a:xfrm>
              <a:off x="3229539" y="2139499"/>
              <a:ext cx="1571493" cy="5573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箭头连接符 144">
              <a:extLst>
                <a:ext uri="{FF2B5EF4-FFF2-40B4-BE49-F238E27FC236}">
                  <a16:creationId xmlns:a16="http://schemas.microsoft.com/office/drawing/2014/main" id="{4F055A6F-D2CF-4D79-B9CD-6722B340FE10}"/>
                </a:ext>
              </a:extLst>
            </p:cNvPr>
            <p:cNvCxnSpPr>
              <a:cxnSpLocks/>
              <a:stCxn id="136" idx="6"/>
              <a:endCxn id="140" idx="1"/>
            </p:cNvCxnSpPr>
            <p:nvPr/>
          </p:nvCxnSpPr>
          <p:spPr>
            <a:xfrm>
              <a:off x="3229539" y="2139499"/>
              <a:ext cx="1571493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BF5E8065-1837-4D3F-846D-455277B7BDAD}"/>
                </a:ext>
              </a:extLst>
            </p:cNvPr>
            <p:cNvCxnSpPr>
              <a:cxnSpLocks/>
              <a:stCxn id="137" idx="6"/>
              <a:endCxn id="138" idx="3"/>
            </p:cNvCxnSpPr>
            <p:nvPr/>
          </p:nvCxnSpPr>
          <p:spPr>
            <a:xfrm flipV="1">
              <a:off x="3229539" y="1698939"/>
              <a:ext cx="1571493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箭头连接符 146">
              <a:extLst>
                <a:ext uri="{FF2B5EF4-FFF2-40B4-BE49-F238E27FC236}">
                  <a16:creationId xmlns:a16="http://schemas.microsoft.com/office/drawing/2014/main" id="{35B7A824-E4D5-4062-9655-3A5158C2D16F}"/>
                </a:ext>
              </a:extLst>
            </p:cNvPr>
            <p:cNvCxnSpPr>
              <a:cxnSpLocks/>
              <a:stCxn id="137" idx="6"/>
              <a:endCxn id="139" idx="3"/>
            </p:cNvCxnSpPr>
            <p:nvPr/>
          </p:nvCxnSpPr>
          <p:spPr>
            <a:xfrm flipV="1">
              <a:off x="3229539" y="3278818"/>
              <a:ext cx="1571493" cy="7176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箭头连接符 147">
              <a:extLst>
                <a:ext uri="{FF2B5EF4-FFF2-40B4-BE49-F238E27FC236}">
                  <a16:creationId xmlns:a16="http://schemas.microsoft.com/office/drawing/2014/main" id="{237A50CA-ECDE-44BA-AD60-E4B9F1C80A99}"/>
                </a:ext>
              </a:extLst>
            </p:cNvPr>
            <p:cNvCxnSpPr>
              <a:cxnSpLocks/>
              <a:stCxn id="137" idx="6"/>
              <a:endCxn id="140" idx="2"/>
            </p:cNvCxnSpPr>
            <p:nvPr/>
          </p:nvCxnSpPr>
          <p:spPr>
            <a:xfrm>
              <a:off x="3229539" y="3996487"/>
              <a:ext cx="1450973" cy="5712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箭头连接符 148">
              <a:extLst>
                <a:ext uri="{FF2B5EF4-FFF2-40B4-BE49-F238E27FC236}">
                  <a16:creationId xmlns:a16="http://schemas.microsoft.com/office/drawing/2014/main" id="{DB4271F3-31E0-45C8-B2C2-F69FE2CE4A1E}"/>
                </a:ext>
              </a:extLst>
            </p:cNvPr>
            <p:cNvCxnSpPr>
              <a:cxnSpLocks/>
              <a:stCxn id="138" idx="6"/>
              <a:endCxn id="141" idx="2"/>
            </p:cNvCxnSpPr>
            <p:nvPr/>
          </p:nvCxnSpPr>
          <p:spPr>
            <a:xfrm>
              <a:off x="5503472" y="1407979"/>
              <a:ext cx="1276496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A428F520-A453-4C33-B924-7DA7FB465245}"/>
                </a:ext>
              </a:extLst>
            </p:cNvPr>
            <p:cNvCxnSpPr>
              <a:cxnSpLocks/>
              <a:stCxn id="138" idx="6"/>
              <a:endCxn id="142" idx="1"/>
            </p:cNvCxnSpPr>
            <p:nvPr/>
          </p:nvCxnSpPr>
          <p:spPr>
            <a:xfrm>
              <a:off x="5503472" y="1407979"/>
              <a:ext cx="1397016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6C0BDC2C-5CFC-41B9-ABBE-38CCB7F56036}"/>
                </a:ext>
              </a:extLst>
            </p:cNvPr>
            <p:cNvCxnSpPr>
              <a:cxnSpLocks/>
              <a:stCxn id="139" idx="6"/>
            </p:cNvCxnSpPr>
            <p:nvPr/>
          </p:nvCxnSpPr>
          <p:spPr>
            <a:xfrm flipV="1">
              <a:off x="5503472" y="2232452"/>
              <a:ext cx="1276496" cy="7554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箭头连接符 151">
              <a:extLst>
                <a:ext uri="{FF2B5EF4-FFF2-40B4-BE49-F238E27FC236}">
                  <a16:creationId xmlns:a16="http://schemas.microsoft.com/office/drawing/2014/main" id="{6BCA2E7C-2D15-49EC-B1B3-A8CFE01B5288}"/>
                </a:ext>
              </a:extLst>
            </p:cNvPr>
            <p:cNvCxnSpPr>
              <a:cxnSpLocks/>
              <a:stCxn id="139" idx="6"/>
              <a:endCxn id="142" idx="2"/>
            </p:cNvCxnSpPr>
            <p:nvPr/>
          </p:nvCxnSpPr>
          <p:spPr>
            <a:xfrm>
              <a:off x="5503472" y="2987858"/>
              <a:ext cx="1276496" cy="10086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箭头连接符 152">
              <a:extLst>
                <a:ext uri="{FF2B5EF4-FFF2-40B4-BE49-F238E27FC236}">
                  <a16:creationId xmlns:a16="http://schemas.microsoft.com/office/drawing/2014/main" id="{AF2952AE-CD5D-4685-9EE4-F3736EE4218A}"/>
                </a:ext>
              </a:extLst>
            </p:cNvPr>
            <p:cNvCxnSpPr>
              <a:cxnSpLocks/>
              <a:stCxn id="140" idx="6"/>
              <a:endCxn id="141" idx="3"/>
            </p:cNvCxnSpPr>
            <p:nvPr/>
          </p:nvCxnSpPr>
          <p:spPr>
            <a:xfrm flipV="1">
              <a:off x="5503472" y="2430459"/>
              <a:ext cx="1397016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箭头连接符 153">
              <a:extLst>
                <a:ext uri="{FF2B5EF4-FFF2-40B4-BE49-F238E27FC236}">
                  <a16:creationId xmlns:a16="http://schemas.microsoft.com/office/drawing/2014/main" id="{286903D0-F9C0-4CD2-A5A3-FAC1CC085223}"/>
                </a:ext>
              </a:extLst>
            </p:cNvPr>
            <p:cNvCxnSpPr>
              <a:cxnSpLocks/>
              <a:stCxn id="140" idx="6"/>
              <a:endCxn id="142" idx="3"/>
            </p:cNvCxnSpPr>
            <p:nvPr/>
          </p:nvCxnSpPr>
          <p:spPr>
            <a:xfrm flipV="1">
              <a:off x="5503472" y="4287447"/>
              <a:ext cx="1397016" cy="2802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箭头连接符 154">
              <a:extLst>
                <a:ext uri="{FF2B5EF4-FFF2-40B4-BE49-F238E27FC236}">
                  <a16:creationId xmlns:a16="http://schemas.microsoft.com/office/drawing/2014/main" id="{F1509D2D-57E8-46EC-8FF1-4ECB4F501FAA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2158180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箭头连接符 155">
              <a:extLst>
                <a:ext uri="{FF2B5EF4-FFF2-40B4-BE49-F238E27FC236}">
                  <a16:creationId xmlns:a16="http://schemas.microsoft.com/office/drawing/2014/main" id="{CC27DECE-4621-4C37-A39E-190BCBCEEE4C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4012551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箭头连接符 156">
              <a:extLst>
                <a:ext uri="{FF2B5EF4-FFF2-40B4-BE49-F238E27FC236}">
                  <a16:creationId xmlns:a16="http://schemas.microsoft.com/office/drawing/2014/main" id="{AB0721A9-11E9-4FA5-AA4B-2147EABFF8BF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2158672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箭头连接符 157">
              <a:extLst>
                <a:ext uri="{FF2B5EF4-FFF2-40B4-BE49-F238E27FC236}">
                  <a16:creationId xmlns:a16="http://schemas.microsoft.com/office/drawing/2014/main" id="{38597388-9D48-4202-9C78-8C19882F2BB3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4004519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矩形 158">
                  <a:extLst>
                    <a:ext uri="{FF2B5EF4-FFF2-40B4-BE49-F238E27FC236}">
                      <a16:creationId xmlns:a16="http://schemas.microsoft.com/office/drawing/2014/main" id="{DDD4EA5A-DDEA-4F8A-8E23-2AB33ABC0814}"/>
                    </a:ext>
                  </a:extLst>
                </p:cNvPr>
                <p:cNvSpPr/>
                <p:nvPr/>
              </p:nvSpPr>
              <p:spPr>
                <a:xfrm>
                  <a:off x="7707351" y="2232451"/>
                  <a:ext cx="63341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8F1D9C78-540B-4152-9B3E-95B735D868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7351" y="2232451"/>
                  <a:ext cx="633419" cy="523693"/>
                </a:xfrm>
                <a:prstGeom prst="rect">
                  <a:avLst/>
                </a:prstGeom>
                <a:blipFill>
                  <a:blip r:embed="rId20"/>
                  <a:stretch>
                    <a:fillRect t="-2857" r="-15116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矩形 159">
                  <a:extLst>
                    <a:ext uri="{FF2B5EF4-FFF2-40B4-BE49-F238E27FC236}">
                      <a16:creationId xmlns:a16="http://schemas.microsoft.com/office/drawing/2014/main" id="{9E7923B4-22CC-436B-A0C3-54FA3110543A}"/>
                    </a:ext>
                  </a:extLst>
                </p:cNvPr>
                <p:cNvSpPr/>
                <p:nvPr/>
              </p:nvSpPr>
              <p:spPr>
                <a:xfrm>
                  <a:off x="7695425" y="4025600"/>
                  <a:ext cx="641368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7B64610B-70DA-4F6D-A793-FB64D2AD89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425" y="4025600"/>
                  <a:ext cx="641368" cy="523693"/>
                </a:xfrm>
                <a:prstGeom prst="rect">
                  <a:avLst/>
                </a:prstGeom>
                <a:blipFill>
                  <a:blip r:embed="rId21"/>
                  <a:stretch>
                    <a:fillRect t="-2857" r="-16279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矩形 160">
                  <a:extLst>
                    <a:ext uri="{FF2B5EF4-FFF2-40B4-BE49-F238E27FC236}">
                      <a16:creationId xmlns:a16="http://schemas.microsoft.com/office/drawing/2014/main" id="{F99EE616-7C29-426F-A848-030790E05C15}"/>
                    </a:ext>
                  </a:extLst>
                </p:cNvPr>
                <p:cNvSpPr/>
                <p:nvPr/>
              </p:nvSpPr>
              <p:spPr>
                <a:xfrm>
                  <a:off x="1678780" y="2109622"/>
                  <a:ext cx="632640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7AEA20D7-6037-422C-9D35-20C3AC62BF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8780" y="2109622"/>
                  <a:ext cx="632640" cy="523693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矩形 161">
                  <a:extLst>
                    <a:ext uri="{FF2B5EF4-FFF2-40B4-BE49-F238E27FC236}">
                      <a16:creationId xmlns:a16="http://schemas.microsoft.com/office/drawing/2014/main" id="{5CBE7DB8-E5FA-48DA-AA78-8CF527ADE56E}"/>
                    </a:ext>
                  </a:extLst>
                </p:cNvPr>
                <p:cNvSpPr/>
                <p:nvPr/>
              </p:nvSpPr>
              <p:spPr>
                <a:xfrm>
                  <a:off x="1692596" y="4025600"/>
                  <a:ext cx="64058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1993F7A4-F1B1-4052-B9A2-D9D6982D1E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596" y="4025600"/>
                  <a:ext cx="640589" cy="523693"/>
                </a:xfrm>
                <a:prstGeom prst="rect">
                  <a:avLst/>
                </a:prstGeom>
                <a:blipFill>
                  <a:blip r:embed="rId23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453B390C-0D03-45D2-84E5-E21CF4B17DCC}"/>
                </a:ext>
              </a:extLst>
            </p:cNvPr>
            <p:cNvSpPr txBox="1"/>
            <p:nvPr/>
          </p:nvSpPr>
          <p:spPr>
            <a:xfrm>
              <a:off x="2062450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输入层</a:t>
              </a:r>
            </a:p>
          </p:txBody>
        </p: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44E4F563-95D6-4345-A15A-AFD14452E2AF}"/>
                </a:ext>
              </a:extLst>
            </p:cNvPr>
            <p:cNvSpPr txBox="1"/>
            <p:nvPr/>
          </p:nvSpPr>
          <p:spPr>
            <a:xfrm>
              <a:off x="4460203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隐藏层</a:t>
              </a:r>
            </a:p>
          </p:txBody>
        </p:sp>
        <p:sp>
          <p:nvSpPr>
            <p:cNvPr id="165" name="文本框 164">
              <a:extLst>
                <a:ext uri="{FF2B5EF4-FFF2-40B4-BE49-F238E27FC236}">
                  <a16:creationId xmlns:a16="http://schemas.microsoft.com/office/drawing/2014/main" id="{1AD04EC7-286E-4F75-80C2-6A39D32D999D}"/>
                </a:ext>
              </a:extLst>
            </p:cNvPr>
            <p:cNvSpPr txBox="1"/>
            <p:nvPr/>
          </p:nvSpPr>
          <p:spPr>
            <a:xfrm>
              <a:off x="6542009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输出层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454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76864-EFC0-445E-A61B-E582B649CA9B}"/>
                  </a:ext>
                </a:extLst>
              </p:cNvPr>
              <p:cNvSpPr txBox="1"/>
              <p:nvPr/>
            </p:nvSpPr>
            <p:spPr>
              <a:xfrm>
                <a:off x="239082" y="927946"/>
                <a:ext cx="11422501" cy="5490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隐藏层</a:t>
                </a:r>
                <a:endParaRPr lang="en-CA" altLang="zh-CN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altLang="zh-CN" sz="2400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b="1" dirty="0"/>
                  <a:t>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400" i="1" dirty="0"/>
              </a:p>
              <a:p>
                <a:endParaRPr lang="en-US" altLang="zh-CN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CN" sz="2400" i="1" dirty="0"/>
              </a:p>
              <a:p>
                <a:endParaRPr lang="en-US" altLang="zh-CN" sz="2400" i="1" dirty="0"/>
              </a:p>
              <a:p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 altLang="zh-CN" sz="2400" b="0" i="0" smtClean="0"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′(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76864-EFC0-445E-A61B-E582B649C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82" y="927946"/>
                <a:ext cx="11422501" cy="5490670"/>
              </a:xfrm>
              <a:prstGeom prst="rect">
                <a:avLst/>
              </a:prstGeom>
              <a:blipFill>
                <a:blip r:embed="rId2"/>
                <a:stretch>
                  <a:fillRect l="-800" t="-88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B597A35E-0009-4406-A29E-D4A59BE3286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720E6C5D-67D6-4F0B-9179-D4E8CF346890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神经网络反向传播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220AE4D-F9D9-474C-B738-E263713F9DE5}"/>
              </a:ext>
            </a:extLst>
          </p:cNvPr>
          <p:cNvGrpSpPr>
            <a:grpSpLocks noChangeAspect="1"/>
          </p:cNvGrpSpPr>
          <p:nvPr/>
        </p:nvGrpSpPr>
        <p:grpSpPr>
          <a:xfrm>
            <a:off x="6508955" y="815255"/>
            <a:ext cx="5481393" cy="3708636"/>
            <a:chOff x="1678780" y="996499"/>
            <a:chExt cx="6661990" cy="45074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34145262-0060-445D-B7DF-13526AD9EA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34145262-0060-445D-B7DF-13526AD9EA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5E7EF8CB-D4BE-4762-BB8F-6791A75735F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5E7EF8CB-D4BE-4762-BB8F-6791A75735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椭圆 39">
                  <a:extLst>
                    <a:ext uri="{FF2B5EF4-FFF2-40B4-BE49-F238E27FC236}">
                      <a16:creationId xmlns:a16="http://schemas.microsoft.com/office/drawing/2014/main" id="{257B6EA6-AEED-469F-801E-26AF2E73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椭圆 39">
                  <a:extLst>
                    <a:ext uri="{FF2B5EF4-FFF2-40B4-BE49-F238E27FC236}">
                      <a16:creationId xmlns:a16="http://schemas.microsoft.com/office/drawing/2014/main" id="{257B6EA6-AEED-469F-801E-26AF2E7373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001D04BC-7F36-42EF-B973-F4C1541B3B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001D04BC-7F36-42EF-B973-F4C1541B3B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8F173C24-8F43-49D6-83C5-4739A985B3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8F173C24-8F43-49D6-83C5-4739A985B3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A0A24035-493C-46FC-8919-8228F47C1A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A0A24035-493C-46FC-8919-8228F47C1A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8F2E3D63-DFC1-4C0F-BA37-C452573501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8F2E3D63-DFC1-4C0F-BA37-C452573501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90174A2D-D300-46AD-B786-DDB66E4E518F}"/>
                </a:ext>
              </a:extLst>
            </p:cNvPr>
            <p:cNvCxnSpPr>
              <a:cxnSpLocks/>
              <a:stCxn id="38" idx="6"/>
              <a:endCxn id="40" idx="2"/>
            </p:cNvCxnSpPr>
            <p:nvPr/>
          </p:nvCxnSpPr>
          <p:spPr>
            <a:xfrm flipV="1">
              <a:off x="3229539" y="1407979"/>
              <a:ext cx="1450973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BD96A4A9-2135-4D1C-A4A2-0E090419B7B1}"/>
                </a:ext>
              </a:extLst>
            </p:cNvPr>
            <p:cNvCxnSpPr>
              <a:cxnSpLocks/>
              <a:stCxn id="38" idx="6"/>
              <a:endCxn id="42" idx="1"/>
            </p:cNvCxnSpPr>
            <p:nvPr/>
          </p:nvCxnSpPr>
          <p:spPr>
            <a:xfrm>
              <a:off x="3229539" y="2139499"/>
              <a:ext cx="1571493" cy="5573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DA9D99D5-EBAB-4891-BCC5-AAD202D953F5}"/>
                </a:ext>
              </a:extLst>
            </p:cNvPr>
            <p:cNvCxnSpPr>
              <a:cxnSpLocks/>
              <a:stCxn id="38" idx="6"/>
              <a:endCxn id="43" idx="1"/>
            </p:cNvCxnSpPr>
            <p:nvPr/>
          </p:nvCxnSpPr>
          <p:spPr>
            <a:xfrm>
              <a:off x="3229539" y="2139499"/>
              <a:ext cx="1571493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10AF42BE-2CEE-40B9-98A2-10E2DF400B24}"/>
                </a:ext>
              </a:extLst>
            </p:cNvPr>
            <p:cNvCxnSpPr>
              <a:cxnSpLocks/>
              <a:stCxn id="39" idx="6"/>
              <a:endCxn id="40" idx="3"/>
            </p:cNvCxnSpPr>
            <p:nvPr/>
          </p:nvCxnSpPr>
          <p:spPr>
            <a:xfrm flipV="1">
              <a:off x="3229539" y="1698939"/>
              <a:ext cx="1571493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95705D44-B14A-4FFF-908C-EACA41BFC7CF}"/>
                </a:ext>
              </a:extLst>
            </p:cNvPr>
            <p:cNvCxnSpPr>
              <a:cxnSpLocks/>
              <a:stCxn id="39" idx="6"/>
              <a:endCxn id="42" idx="3"/>
            </p:cNvCxnSpPr>
            <p:nvPr/>
          </p:nvCxnSpPr>
          <p:spPr>
            <a:xfrm flipV="1">
              <a:off x="3229539" y="3278818"/>
              <a:ext cx="1571493" cy="7176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666ABE0B-802D-42F0-BB5F-C8C540CF2F89}"/>
                </a:ext>
              </a:extLst>
            </p:cNvPr>
            <p:cNvCxnSpPr>
              <a:cxnSpLocks/>
              <a:stCxn id="39" idx="6"/>
              <a:endCxn id="43" idx="2"/>
            </p:cNvCxnSpPr>
            <p:nvPr/>
          </p:nvCxnSpPr>
          <p:spPr>
            <a:xfrm>
              <a:off x="3229539" y="3996487"/>
              <a:ext cx="1450973" cy="5712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CB04F311-F229-4F34-93E9-9B22239941D2}"/>
                </a:ext>
              </a:extLst>
            </p:cNvPr>
            <p:cNvCxnSpPr>
              <a:cxnSpLocks/>
              <a:stCxn id="40" idx="6"/>
              <a:endCxn id="44" idx="2"/>
            </p:cNvCxnSpPr>
            <p:nvPr/>
          </p:nvCxnSpPr>
          <p:spPr>
            <a:xfrm>
              <a:off x="5503472" y="1407979"/>
              <a:ext cx="1276496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2B9FDB16-6055-4438-A68E-98969EA0F303}"/>
                </a:ext>
              </a:extLst>
            </p:cNvPr>
            <p:cNvCxnSpPr>
              <a:cxnSpLocks/>
              <a:stCxn id="40" idx="6"/>
              <a:endCxn id="45" idx="1"/>
            </p:cNvCxnSpPr>
            <p:nvPr/>
          </p:nvCxnSpPr>
          <p:spPr>
            <a:xfrm>
              <a:off x="5503472" y="1407979"/>
              <a:ext cx="1397016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A4DC525E-35C7-4078-A20C-E1DC40604F52}"/>
                </a:ext>
              </a:extLst>
            </p:cNvPr>
            <p:cNvCxnSpPr>
              <a:cxnSpLocks/>
              <a:stCxn id="42" idx="6"/>
            </p:cNvCxnSpPr>
            <p:nvPr/>
          </p:nvCxnSpPr>
          <p:spPr>
            <a:xfrm flipV="1">
              <a:off x="5503472" y="2232452"/>
              <a:ext cx="1276496" cy="7554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217DCB6E-A625-4A45-BF94-82CCF5E13EFD}"/>
                </a:ext>
              </a:extLst>
            </p:cNvPr>
            <p:cNvCxnSpPr>
              <a:cxnSpLocks/>
              <a:stCxn id="42" idx="6"/>
              <a:endCxn id="45" idx="2"/>
            </p:cNvCxnSpPr>
            <p:nvPr/>
          </p:nvCxnSpPr>
          <p:spPr>
            <a:xfrm>
              <a:off x="5503472" y="2987858"/>
              <a:ext cx="1276496" cy="10086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31CF85B9-2296-4148-972D-857C1DB65EB6}"/>
                </a:ext>
              </a:extLst>
            </p:cNvPr>
            <p:cNvCxnSpPr>
              <a:cxnSpLocks/>
              <a:stCxn id="43" idx="6"/>
              <a:endCxn id="44" idx="3"/>
            </p:cNvCxnSpPr>
            <p:nvPr/>
          </p:nvCxnSpPr>
          <p:spPr>
            <a:xfrm flipV="1">
              <a:off x="5503472" y="2430459"/>
              <a:ext cx="1397016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DE0DFAA7-EE5A-40B9-8471-6C58E521A810}"/>
                </a:ext>
              </a:extLst>
            </p:cNvPr>
            <p:cNvCxnSpPr>
              <a:cxnSpLocks/>
              <a:stCxn id="43" idx="6"/>
              <a:endCxn id="45" idx="3"/>
            </p:cNvCxnSpPr>
            <p:nvPr/>
          </p:nvCxnSpPr>
          <p:spPr>
            <a:xfrm flipV="1">
              <a:off x="5503472" y="4287447"/>
              <a:ext cx="1397016" cy="2802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41BA253D-5577-4EE1-A814-38370B94337D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2158180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E73FA1BB-974A-41E3-8028-866E7EE5E7D9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4012551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EA0D338C-9138-48FF-B036-FB7C55E570AB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2158672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3826A730-EC04-42C0-8B87-D23814BD248E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4004519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4D65D4FB-8BFB-4BB7-AB0F-C7A737308FB1}"/>
                    </a:ext>
                  </a:extLst>
                </p:cNvPr>
                <p:cNvSpPr/>
                <p:nvPr/>
              </p:nvSpPr>
              <p:spPr>
                <a:xfrm>
                  <a:off x="7707351" y="2232451"/>
                  <a:ext cx="63341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8F1D9C78-540B-4152-9B3E-95B735D868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7351" y="2232451"/>
                  <a:ext cx="633419" cy="523693"/>
                </a:xfrm>
                <a:prstGeom prst="rect">
                  <a:avLst/>
                </a:prstGeom>
                <a:blipFill>
                  <a:blip r:embed="rId10"/>
                  <a:stretch>
                    <a:fillRect t="-2857" r="-15116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ED1D9028-054D-4AAE-B728-B4541246489C}"/>
                    </a:ext>
                  </a:extLst>
                </p:cNvPr>
                <p:cNvSpPr/>
                <p:nvPr/>
              </p:nvSpPr>
              <p:spPr>
                <a:xfrm>
                  <a:off x="7695425" y="4025600"/>
                  <a:ext cx="641368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7B64610B-70DA-4F6D-A793-FB64D2AD89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425" y="4025600"/>
                  <a:ext cx="641368" cy="523693"/>
                </a:xfrm>
                <a:prstGeom prst="rect">
                  <a:avLst/>
                </a:prstGeom>
                <a:blipFill>
                  <a:blip r:embed="rId11"/>
                  <a:stretch>
                    <a:fillRect t="-2857" r="-16279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C4B8546A-6C04-41A2-9498-74BAC5573938}"/>
                    </a:ext>
                  </a:extLst>
                </p:cNvPr>
                <p:cNvSpPr/>
                <p:nvPr/>
              </p:nvSpPr>
              <p:spPr>
                <a:xfrm>
                  <a:off x="1678780" y="2109622"/>
                  <a:ext cx="632640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7AEA20D7-6037-422C-9D35-20C3AC62BF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8780" y="2109622"/>
                  <a:ext cx="632640" cy="523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7D1AFA5F-28F7-4083-9277-5634F8D27869}"/>
                    </a:ext>
                  </a:extLst>
                </p:cNvPr>
                <p:cNvSpPr/>
                <p:nvPr/>
              </p:nvSpPr>
              <p:spPr>
                <a:xfrm>
                  <a:off x="1692596" y="4025600"/>
                  <a:ext cx="64058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1993F7A4-F1B1-4052-B9A2-D9D6982D1E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596" y="4025600"/>
                  <a:ext cx="640589" cy="523693"/>
                </a:xfrm>
                <a:prstGeom prst="rect">
                  <a:avLst/>
                </a:prstGeom>
                <a:blipFill>
                  <a:blip r:embed="rId13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D05B8A72-D4B5-41D9-988D-0B61FBC4AAFB}"/>
                </a:ext>
              </a:extLst>
            </p:cNvPr>
            <p:cNvSpPr txBox="1"/>
            <p:nvPr/>
          </p:nvSpPr>
          <p:spPr>
            <a:xfrm>
              <a:off x="2062450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输入层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FBC27950-8678-42EF-9C69-ECCFA9209ED4}"/>
                </a:ext>
              </a:extLst>
            </p:cNvPr>
            <p:cNvSpPr txBox="1"/>
            <p:nvPr/>
          </p:nvSpPr>
          <p:spPr>
            <a:xfrm>
              <a:off x="4460203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隐藏层</a:t>
              </a: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91C8B740-162D-4E3F-9574-661728918CD8}"/>
                </a:ext>
              </a:extLst>
            </p:cNvPr>
            <p:cNvSpPr txBox="1"/>
            <p:nvPr/>
          </p:nvSpPr>
          <p:spPr>
            <a:xfrm>
              <a:off x="6542009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输出层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2753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76864-EFC0-445E-A61B-E582B649CA9B}"/>
                  </a:ext>
                </a:extLst>
              </p:cNvPr>
              <p:cNvSpPr txBox="1"/>
              <p:nvPr/>
            </p:nvSpPr>
            <p:spPr>
              <a:xfrm>
                <a:off x="49162" y="742740"/>
                <a:ext cx="12634945" cy="6020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隐藏层</a:t>
                </a:r>
                <a:endParaRPr lang="en-CA" altLang="zh-CN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CN" sz="2400" i="1" dirty="0"/>
              </a:p>
              <a:p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  <a:p>
                <a:endParaRPr lang="en-US" altLang="zh-CN" sz="2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1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1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100" dirty="0"/>
                            <m:t> </m:t>
                          </m:r>
                        </m:den>
                      </m:f>
                      <m:r>
                        <a:rPr lang="en-US" altLang="zh-CN" sz="21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1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1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altLang="zh-CN" sz="21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bSup>
                                  <m:sSubSupPr>
                                    <m:ctrlP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altLang="zh-CN" sz="2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1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1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1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altLang="zh-CN" sz="21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bSup>
                                  <m:sSubSupPr>
                                    <m:ctrlP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altLang="zh-CN" sz="2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1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1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1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altLang="zh-CN" sz="21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bSup>
                                  <m:sSubSupPr>
                                    <m:ctrlP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altLang="zh-CN" sz="2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1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CN" altLang="en-US" sz="21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1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CA" altLang="zh-CN" sz="21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1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CN" altLang="en-US" sz="21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CA" altLang="zh-CN" sz="21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1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CN" altLang="en-US" sz="21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CA" altLang="zh-CN" sz="21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altLang="zh-CN" sz="21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bSup>
                                  <m:sSubSupPr>
                                    <m:ctrlP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altLang="zh-CN" sz="2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>
                                  <m:fPr>
                                    <m:ctrlP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1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CN" altLang="en-US" sz="21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CA" altLang="zh-CN" sz="21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CA" altLang="zh-CN" sz="21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bSup>
                                  <m:sSubSupPr>
                                    <m:ctrlP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altLang="zh-CN" sz="2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>
                                  <m:fPr>
                                    <m:ctrlP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1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CN" altLang="en-US" sz="21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1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CA" altLang="zh-CN" sz="21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CA" altLang="zh-CN" sz="21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bSup>
                                  <m:sSubSupPr>
                                    <m:ctrlP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1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altLang="zh-CN" sz="2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>
                                  <m:fPr>
                                    <m:ctrlP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1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CN" altLang="en-US" sz="21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1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CA" altLang="zh-CN" sz="21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altLang="zh-CN" sz="21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bSup>
                                  <m:sSubSupPr>
                                    <m:ctrlP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altLang="zh-CN" sz="2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altLang="zh-CN" sz="21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altLang="zh-CN" sz="21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bSup>
                                  <m:sSubSupPr>
                                    <m:ctrlP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altLang="zh-CN" sz="2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altLang="zh-CN" sz="21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altLang="zh-CN" sz="21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bSup>
                                  <m:sSubSupPr>
                                    <m:ctrlP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altLang="zh-CN" sz="2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altLang="zh-CN" sz="21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1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CN" altLang="en-US" sz="21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CN" sz="21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A" altLang="zh-CN" sz="21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1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CN" altLang="en-US" sz="21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CN" sz="21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A" altLang="zh-CN" sz="21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1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CN" altLang="en-US" sz="21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CN" sz="21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A" altLang="zh-CN" sz="21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altLang="zh-CN" sz="2100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f>
                        <m:f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1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1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CN" sz="21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76864-EFC0-445E-A61B-E582B649C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2" y="742740"/>
                <a:ext cx="12634945" cy="6020944"/>
              </a:xfrm>
              <a:prstGeom prst="rect">
                <a:avLst/>
              </a:prstGeom>
              <a:blipFill>
                <a:blip r:embed="rId2"/>
                <a:stretch>
                  <a:fillRect l="-724" t="-8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8970E072-2F54-4C0B-968D-15630A948ECA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DE2E8506-A888-4CC7-BF0A-2551C00CE639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神经网络反向传播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6A05D00-36E6-4F5A-9CC2-3691E7133EC2}"/>
              </a:ext>
            </a:extLst>
          </p:cNvPr>
          <p:cNvGrpSpPr>
            <a:grpSpLocks noChangeAspect="1"/>
          </p:cNvGrpSpPr>
          <p:nvPr/>
        </p:nvGrpSpPr>
        <p:grpSpPr>
          <a:xfrm>
            <a:off x="6508955" y="404704"/>
            <a:ext cx="5481393" cy="3708636"/>
            <a:chOff x="1678780" y="996499"/>
            <a:chExt cx="6661990" cy="45074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E701DA61-3713-42A7-B579-17997E75240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E701DA61-3713-42A7-B579-17997E7524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72C27BCC-273C-46A1-B62B-182A8C1A170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72C27BCC-273C-46A1-B62B-182A8C1A17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7B3538EE-EBC8-4342-A3CD-1524CCC71FF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7B3538EE-EBC8-4342-A3CD-1524CCC71F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6D3AB127-836F-4F1D-994D-BA3BCF0207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6D3AB127-836F-4F1D-994D-BA3BCF0207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椭圆 39">
                  <a:extLst>
                    <a:ext uri="{FF2B5EF4-FFF2-40B4-BE49-F238E27FC236}">
                      <a16:creationId xmlns:a16="http://schemas.microsoft.com/office/drawing/2014/main" id="{0E7086C6-4E4B-4218-91E0-E00A3324626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椭圆 39">
                  <a:extLst>
                    <a:ext uri="{FF2B5EF4-FFF2-40B4-BE49-F238E27FC236}">
                      <a16:creationId xmlns:a16="http://schemas.microsoft.com/office/drawing/2014/main" id="{0E7086C6-4E4B-4218-91E0-E00A332462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E4AC875C-4F3A-48B8-AA83-F3C086B0F7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E4AC875C-4F3A-48B8-AA83-F3C086B0F7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D0C452B4-07D7-4493-BC26-4E2F241B58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D0C452B4-07D7-4493-BC26-4E2F241B58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EFA6706F-8C3E-48E0-A6AD-0678930F878F}"/>
                </a:ext>
              </a:extLst>
            </p:cNvPr>
            <p:cNvCxnSpPr>
              <a:cxnSpLocks/>
              <a:stCxn id="35" idx="6"/>
              <a:endCxn id="37" idx="2"/>
            </p:cNvCxnSpPr>
            <p:nvPr/>
          </p:nvCxnSpPr>
          <p:spPr>
            <a:xfrm flipV="1">
              <a:off x="3229539" y="1407979"/>
              <a:ext cx="1450973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DE44F505-1B8D-478D-98B2-47D48F5FE437}"/>
                </a:ext>
              </a:extLst>
            </p:cNvPr>
            <p:cNvCxnSpPr>
              <a:cxnSpLocks/>
              <a:stCxn id="35" idx="6"/>
              <a:endCxn id="39" idx="1"/>
            </p:cNvCxnSpPr>
            <p:nvPr/>
          </p:nvCxnSpPr>
          <p:spPr>
            <a:xfrm>
              <a:off x="3229539" y="2139499"/>
              <a:ext cx="1571493" cy="5573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77A51052-CDD1-42D8-9B11-0F221D95D5A5}"/>
                </a:ext>
              </a:extLst>
            </p:cNvPr>
            <p:cNvCxnSpPr>
              <a:cxnSpLocks/>
              <a:stCxn id="35" idx="6"/>
              <a:endCxn id="40" idx="1"/>
            </p:cNvCxnSpPr>
            <p:nvPr/>
          </p:nvCxnSpPr>
          <p:spPr>
            <a:xfrm>
              <a:off x="3229539" y="2139499"/>
              <a:ext cx="1571493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248FDB54-F1CB-47CE-B964-3693E3C6932D}"/>
                </a:ext>
              </a:extLst>
            </p:cNvPr>
            <p:cNvCxnSpPr>
              <a:cxnSpLocks/>
              <a:stCxn id="36" idx="6"/>
              <a:endCxn id="37" idx="3"/>
            </p:cNvCxnSpPr>
            <p:nvPr/>
          </p:nvCxnSpPr>
          <p:spPr>
            <a:xfrm flipV="1">
              <a:off x="3229539" y="1698939"/>
              <a:ext cx="1571493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9A348F50-189E-4581-B986-EBC6039F79B1}"/>
                </a:ext>
              </a:extLst>
            </p:cNvPr>
            <p:cNvCxnSpPr>
              <a:cxnSpLocks/>
              <a:stCxn id="36" idx="6"/>
              <a:endCxn id="39" idx="3"/>
            </p:cNvCxnSpPr>
            <p:nvPr/>
          </p:nvCxnSpPr>
          <p:spPr>
            <a:xfrm flipV="1">
              <a:off x="3229539" y="3278818"/>
              <a:ext cx="1571493" cy="7176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7D8E4D99-C987-41F3-B45A-412F6DA780DE}"/>
                </a:ext>
              </a:extLst>
            </p:cNvPr>
            <p:cNvCxnSpPr>
              <a:cxnSpLocks/>
              <a:stCxn id="36" idx="6"/>
              <a:endCxn id="40" idx="2"/>
            </p:cNvCxnSpPr>
            <p:nvPr/>
          </p:nvCxnSpPr>
          <p:spPr>
            <a:xfrm>
              <a:off x="3229539" y="3996487"/>
              <a:ext cx="1450973" cy="5712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D2FFCC3B-270B-474C-9284-92073F34D7ED}"/>
                </a:ext>
              </a:extLst>
            </p:cNvPr>
            <p:cNvCxnSpPr>
              <a:cxnSpLocks/>
              <a:stCxn id="37" idx="6"/>
              <a:endCxn id="41" idx="2"/>
            </p:cNvCxnSpPr>
            <p:nvPr/>
          </p:nvCxnSpPr>
          <p:spPr>
            <a:xfrm>
              <a:off x="5503472" y="1407979"/>
              <a:ext cx="1276496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CD0769B4-42A4-4330-8FFB-965680A75E89}"/>
                </a:ext>
              </a:extLst>
            </p:cNvPr>
            <p:cNvCxnSpPr>
              <a:cxnSpLocks/>
              <a:stCxn id="37" idx="6"/>
              <a:endCxn id="42" idx="1"/>
            </p:cNvCxnSpPr>
            <p:nvPr/>
          </p:nvCxnSpPr>
          <p:spPr>
            <a:xfrm>
              <a:off x="5503472" y="1407979"/>
              <a:ext cx="1397016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D6DC15F0-EA7E-4B1E-B274-801C8A25FC48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 flipV="1">
              <a:off x="5503472" y="2232452"/>
              <a:ext cx="1276496" cy="7554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37587A50-3CF5-4946-9E47-3323A493CC32}"/>
                </a:ext>
              </a:extLst>
            </p:cNvPr>
            <p:cNvCxnSpPr>
              <a:cxnSpLocks/>
              <a:stCxn id="39" idx="6"/>
              <a:endCxn id="42" idx="2"/>
            </p:cNvCxnSpPr>
            <p:nvPr/>
          </p:nvCxnSpPr>
          <p:spPr>
            <a:xfrm>
              <a:off x="5503472" y="2987858"/>
              <a:ext cx="1276496" cy="10086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0448E31F-CC8A-4B1D-AEC8-88214B146289}"/>
                </a:ext>
              </a:extLst>
            </p:cNvPr>
            <p:cNvCxnSpPr>
              <a:cxnSpLocks/>
              <a:stCxn id="40" idx="6"/>
              <a:endCxn id="41" idx="3"/>
            </p:cNvCxnSpPr>
            <p:nvPr/>
          </p:nvCxnSpPr>
          <p:spPr>
            <a:xfrm flipV="1">
              <a:off x="5503472" y="2430459"/>
              <a:ext cx="1397016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A3E0AFEA-9E73-46ED-8AD5-321E76E0AA25}"/>
                </a:ext>
              </a:extLst>
            </p:cNvPr>
            <p:cNvCxnSpPr>
              <a:cxnSpLocks/>
              <a:stCxn id="40" idx="6"/>
              <a:endCxn id="42" idx="3"/>
            </p:cNvCxnSpPr>
            <p:nvPr/>
          </p:nvCxnSpPr>
          <p:spPr>
            <a:xfrm flipV="1">
              <a:off x="5503472" y="4287447"/>
              <a:ext cx="1397016" cy="2802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050EAD08-D375-472A-B37B-87FB221E4B41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2158180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FF0A0F28-6F8B-4046-95E9-CFF7A9D6F674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4012551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AF9E6963-08B5-43EC-A46F-B3A8BC389D70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2158672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8DF2BBB5-2F36-47BA-8C71-39849CC52E4F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4004519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8CA34FB3-7D8F-413F-8C55-E7F14017834B}"/>
                    </a:ext>
                  </a:extLst>
                </p:cNvPr>
                <p:cNvSpPr/>
                <p:nvPr/>
              </p:nvSpPr>
              <p:spPr>
                <a:xfrm>
                  <a:off x="7707351" y="2232451"/>
                  <a:ext cx="63341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8F1D9C78-540B-4152-9B3E-95B735D868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7351" y="2232451"/>
                  <a:ext cx="633419" cy="523693"/>
                </a:xfrm>
                <a:prstGeom prst="rect">
                  <a:avLst/>
                </a:prstGeom>
                <a:blipFill>
                  <a:blip r:embed="rId10"/>
                  <a:stretch>
                    <a:fillRect t="-2857" r="-15116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95F91DDB-CA73-4053-B003-DB6674D129A8}"/>
                    </a:ext>
                  </a:extLst>
                </p:cNvPr>
                <p:cNvSpPr/>
                <p:nvPr/>
              </p:nvSpPr>
              <p:spPr>
                <a:xfrm>
                  <a:off x="7695425" y="4025600"/>
                  <a:ext cx="641368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7B64610B-70DA-4F6D-A793-FB64D2AD89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425" y="4025600"/>
                  <a:ext cx="641368" cy="523693"/>
                </a:xfrm>
                <a:prstGeom prst="rect">
                  <a:avLst/>
                </a:prstGeom>
                <a:blipFill>
                  <a:blip r:embed="rId11"/>
                  <a:stretch>
                    <a:fillRect t="-2857" r="-16279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6C2DCC4E-BB4C-49B5-8716-27DD0E7D7E41}"/>
                    </a:ext>
                  </a:extLst>
                </p:cNvPr>
                <p:cNvSpPr/>
                <p:nvPr/>
              </p:nvSpPr>
              <p:spPr>
                <a:xfrm>
                  <a:off x="1678780" y="2109622"/>
                  <a:ext cx="632640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7AEA20D7-6037-422C-9D35-20C3AC62BF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8780" y="2109622"/>
                  <a:ext cx="632640" cy="523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5D5E6B5A-CF17-4390-B368-D954B38AFA82}"/>
                    </a:ext>
                  </a:extLst>
                </p:cNvPr>
                <p:cNvSpPr/>
                <p:nvPr/>
              </p:nvSpPr>
              <p:spPr>
                <a:xfrm>
                  <a:off x="1692596" y="4025600"/>
                  <a:ext cx="64058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1993F7A4-F1B1-4052-B9A2-D9D6982D1E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596" y="4025600"/>
                  <a:ext cx="640589" cy="523693"/>
                </a:xfrm>
                <a:prstGeom prst="rect">
                  <a:avLst/>
                </a:prstGeom>
                <a:blipFill>
                  <a:blip r:embed="rId13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4206D5CD-9E05-466C-A032-98A9E17499C7}"/>
                </a:ext>
              </a:extLst>
            </p:cNvPr>
            <p:cNvSpPr txBox="1"/>
            <p:nvPr/>
          </p:nvSpPr>
          <p:spPr>
            <a:xfrm>
              <a:off x="2062450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输入层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8D131592-30D5-4E3B-9104-DBDF6180B3E8}"/>
                </a:ext>
              </a:extLst>
            </p:cNvPr>
            <p:cNvSpPr txBox="1"/>
            <p:nvPr/>
          </p:nvSpPr>
          <p:spPr>
            <a:xfrm>
              <a:off x="4460203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隐藏层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C5740194-8BBD-492B-91F5-E18873CB8B5D}"/>
                </a:ext>
              </a:extLst>
            </p:cNvPr>
            <p:cNvSpPr txBox="1"/>
            <p:nvPr/>
          </p:nvSpPr>
          <p:spPr>
            <a:xfrm>
              <a:off x="6542009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输出层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1997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76864-EFC0-445E-A61B-E582B649CA9B}"/>
                  </a:ext>
                </a:extLst>
              </p:cNvPr>
              <p:cNvSpPr txBox="1"/>
              <p:nvPr/>
            </p:nvSpPr>
            <p:spPr>
              <a:xfrm>
                <a:off x="239082" y="920988"/>
                <a:ext cx="11422501" cy="3257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隐藏层</a:t>
                </a: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CA" altLang="zh-CN" sz="2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400" b="0" i="0" smtClean="0">
                          <a:latin typeface="Cambria Math" panose="02040503050406030204" pitchFamily="18" charset="0"/>
                        </a:rPr>
                        <m:t>            =</m:t>
                      </m:r>
                      <m:r>
                        <m:rPr>
                          <m:sty m:val="p"/>
                        </m:rPr>
                        <a:rPr lang="en-CA" altLang="zh-CN" sz="2400"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′(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CA" altLang="zh-CN" sz="2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400" b="0" i="1" dirty="0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altLang="zh-CN" sz="2400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76864-EFC0-445E-A61B-E582B649C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82" y="920988"/>
                <a:ext cx="11422501" cy="3257687"/>
              </a:xfrm>
              <a:prstGeom prst="rect">
                <a:avLst/>
              </a:prstGeom>
              <a:blipFill>
                <a:blip r:embed="rId2"/>
                <a:stretch>
                  <a:fillRect l="-800" t="-149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C4C9007E-8849-4BED-903A-AED0953EDC4B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F04EFFD8-DF0E-4DB5-B547-0B81E2421558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神经网络反向传播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7E7BBE9-AD3B-47DC-A7BA-EE405CFBFA75}"/>
              </a:ext>
            </a:extLst>
          </p:cNvPr>
          <p:cNvGrpSpPr/>
          <p:nvPr/>
        </p:nvGrpSpPr>
        <p:grpSpPr>
          <a:xfrm>
            <a:off x="691934" y="4734459"/>
            <a:ext cx="11268402" cy="1899578"/>
            <a:chOff x="691934" y="4734459"/>
            <a:chExt cx="11268402" cy="1899578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027A59C3-E297-44EA-A35F-C01520468A07}"/>
                </a:ext>
              </a:extLst>
            </p:cNvPr>
            <p:cNvGrpSpPr/>
            <p:nvPr/>
          </p:nvGrpSpPr>
          <p:grpSpPr>
            <a:xfrm>
              <a:off x="691934" y="4734459"/>
              <a:ext cx="11268402" cy="1899578"/>
              <a:chOff x="710596" y="4547844"/>
              <a:chExt cx="11268402" cy="1899578"/>
            </a:xfrm>
          </p:grpSpPr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F9B806D8-C328-4041-94BC-6A5C28B486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64941" y="4670090"/>
                <a:ext cx="568713" cy="468000"/>
              </a:xfrm>
              <a:prstGeom prst="rect">
                <a:avLst/>
              </a:prstGeom>
              <a:solidFill>
                <a:srgbClr val="FFFF94"/>
              </a:solidFill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13" name="组合 112">
                <a:extLst>
                  <a:ext uri="{FF2B5EF4-FFF2-40B4-BE49-F238E27FC236}">
                    <a16:creationId xmlns:a16="http://schemas.microsoft.com/office/drawing/2014/main" id="{F880FA54-E4C1-437E-82CC-29FD72886B95}"/>
                  </a:ext>
                </a:extLst>
              </p:cNvPr>
              <p:cNvGrpSpPr/>
              <p:nvPr/>
            </p:nvGrpSpPr>
            <p:grpSpPr>
              <a:xfrm>
                <a:off x="710596" y="4547844"/>
                <a:ext cx="11268402" cy="1899578"/>
                <a:chOff x="561427" y="2738788"/>
                <a:chExt cx="11268402" cy="1899578"/>
              </a:xfrm>
            </p:grpSpPr>
            <p:sp>
              <p:nvSpPr>
                <p:cNvPr id="114" name="圆角矩形 12">
                  <a:extLst>
                    <a:ext uri="{FF2B5EF4-FFF2-40B4-BE49-F238E27FC236}">
                      <a16:creationId xmlns:a16="http://schemas.microsoft.com/office/drawing/2014/main" id="{2B4AF973-63E7-4E06-A638-06180DBA5DD4}"/>
                    </a:ext>
                  </a:extLst>
                </p:cNvPr>
                <p:cNvSpPr/>
                <p:nvPr/>
              </p:nvSpPr>
              <p:spPr>
                <a:xfrm>
                  <a:off x="1871548" y="2738788"/>
                  <a:ext cx="3825445" cy="1899578"/>
                </a:xfrm>
                <a:prstGeom prst="roundRect">
                  <a:avLst>
                    <a:gd name="adj" fmla="val 0"/>
                  </a:avLst>
                </a:prstGeom>
                <a:noFill/>
                <a:ln w="381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15" name="组合 114">
                  <a:extLst>
                    <a:ext uri="{FF2B5EF4-FFF2-40B4-BE49-F238E27FC236}">
                      <a16:creationId xmlns:a16="http://schemas.microsoft.com/office/drawing/2014/main" id="{77D67FDA-911D-4153-934C-6A8F95E5EBD9}"/>
                    </a:ext>
                  </a:extLst>
                </p:cNvPr>
                <p:cNvGrpSpPr/>
                <p:nvPr/>
              </p:nvGrpSpPr>
              <p:grpSpPr>
                <a:xfrm>
                  <a:off x="561427" y="2852125"/>
                  <a:ext cx="11268402" cy="1734335"/>
                  <a:chOff x="335284" y="2852125"/>
                  <a:chExt cx="11268402" cy="1734335"/>
                </a:xfrm>
              </p:grpSpPr>
              <p:cxnSp>
                <p:nvCxnSpPr>
                  <p:cNvPr id="116" name="直接连接符 115">
                    <a:extLst>
                      <a:ext uri="{FF2B5EF4-FFF2-40B4-BE49-F238E27FC236}">
                        <a16:creationId xmlns:a16="http://schemas.microsoft.com/office/drawing/2014/main" id="{61EB8EAF-5BE3-4672-AE28-D746DDC56E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68371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7" name="矩形 116">
                        <a:extLst>
                          <a:ext uri="{FF2B5EF4-FFF2-40B4-BE49-F238E27FC236}">
                            <a16:creationId xmlns:a16="http://schemas.microsoft.com/office/drawing/2014/main" id="{FC9E497B-38BE-416E-97E4-1FAC0C770B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84" y="2852125"/>
                        <a:ext cx="760080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7" name="矩形 116">
                        <a:extLst>
                          <a:ext uri="{FF2B5EF4-FFF2-40B4-BE49-F238E27FC236}">
                            <a16:creationId xmlns:a16="http://schemas.microsoft.com/office/drawing/2014/main" id="{FC9E497B-38BE-416E-97E4-1FAC0C770BF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35284" y="2852125"/>
                        <a:ext cx="760080" cy="476990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8" name="矩形 117">
                        <a:extLst>
                          <a:ext uri="{FF2B5EF4-FFF2-40B4-BE49-F238E27FC236}">
                            <a16:creationId xmlns:a16="http://schemas.microsoft.com/office/drawing/2014/main" id="{FE8F3889-41AD-48A9-A1AB-54F04101A7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36894" y="2852125"/>
                        <a:ext cx="740844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8" name="矩形 117">
                        <a:extLst>
                          <a:ext uri="{FF2B5EF4-FFF2-40B4-BE49-F238E27FC236}">
                            <a16:creationId xmlns:a16="http://schemas.microsoft.com/office/drawing/2014/main" id="{FE8F3889-41AD-48A9-A1AB-54F04101A79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36894" y="2852125"/>
                        <a:ext cx="740844" cy="47699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9" name="矩形 118">
                        <a:extLst>
                          <a:ext uri="{FF2B5EF4-FFF2-40B4-BE49-F238E27FC236}">
                            <a16:creationId xmlns:a16="http://schemas.microsoft.com/office/drawing/2014/main" id="{0E1DF2E9-AF52-4C32-B6DB-2434D7478F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15263" y="2852125"/>
                        <a:ext cx="760080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9" name="矩形 118">
                        <a:extLst>
                          <a:ext uri="{FF2B5EF4-FFF2-40B4-BE49-F238E27FC236}">
                            <a16:creationId xmlns:a16="http://schemas.microsoft.com/office/drawing/2014/main" id="{0E1DF2E9-AF52-4C32-B6DB-2434D7478FD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15263" y="2852125"/>
                        <a:ext cx="760080" cy="476990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0" name="矩形 119">
                        <a:extLst>
                          <a:ext uri="{FF2B5EF4-FFF2-40B4-BE49-F238E27FC236}">
                            <a16:creationId xmlns:a16="http://schemas.microsoft.com/office/drawing/2014/main" id="{C1DA33C6-53A0-48BA-99FC-8C64FA3E5B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82391" y="4020216"/>
                        <a:ext cx="948198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20" name="矩形 119">
                        <a:extLst>
                          <a:ext uri="{FF2B5EF4-FFF2-40B4-BE49-F238E27FC236}">
                            <a16:creationId xmlns:a16="http://schemas.microsoft.com/office/drawing/2014/main" id="{C1DA33C6-53A0-48BA-99FC-8C64FA3E5BF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82391" y="4020216"/>
                        <a:ext cx="948198" cy="56624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1" name="矩形 120">
                        <a:extLst>
                          <a:ext uri="{FF2B5EF4-FFF2-40B4-BE49-F238E27FC236}">
                            <a16:creationId xmlns:a16="http://schemas.microsoft.com/office/drawing/2014/main" id="{6CEC2169-B9CD-4554-8023-2DFC8BB9A2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21438" y="4020216"/>
                        <a:ext cx="824556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21" name="矩形 120">
                        <a:extLst>
                          <a:ext uri="{FF2B5EF4-FFF2-40B4-BE49-F238E27FC236}">
                            <a16:creationId xmlns:a16="http://schemas.microsoft.com/office/drawing/2014/main" id="{6CEC2169-B9CD-4554-8023-2DFC8BB9A2B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21438" y="4020216"/>
                        <a:ext cx="824556" cy="566244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2" name="矩形 121">
                        <a:extLst>
                          <a:ext uri="{FF2B5EF4-FFF2-40B4-BE49-F238E27FC236}">
                            <a16:creationId xmlns:a16="http://schemas.microsoft.com/office/drawing/2014/main" id="{D952D215-8CBD-4C16-822C-BE3CD695FB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1394" y="4020216"/>
                        <a:ext cx="948198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22" name="矩形 121">
                        <a:extLst>
                          <a:ext uri="{FF2B5EF4-FFF2-40B4-BE49-F238E27FC236}">
                            <a16:creationId xmlns:a16="http://schemas.microsoft.com/office/drawing/2014/main" id="{D952D215-8CBD-4C16-822C-BE3CD695FB0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11394" y="4020216"/>
                        <a:ext cx="948198" cy="566244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3" name="矩形 122">
                        <a:extLst>
                          <a:ext uri="{FF2B5EF4-FFF2-40B4-BE49-F238E27FC236}">
                            <a16:creationId xmlns:a16="http://schemas.microsoft.com/office/drawing/2014/main" id="{23C615A3-4475-4963-B4E7-9D0E856062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87409" y="4020216"/>
                        <a:ext cx="824556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23" name="矩形 122">
                        <a:extLst>
                          <a:ext uri="{FF2B5EF4-FFF2-40B4-BE49-F238E27FC236}">
                            <a16:creationId xmlns:a16="http://schemas.microsoft.com/office/drawing/2014/main" id="{23C615A3-4475-4963-B4E7-9D0E856062F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87409" y="4020216"/>
                        <a:ext cx="824556" cy="56624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4" name="矩形 123">
                        <a:extLst>
                          <a:ext uri="{FF2B5EF4-FFF2-40B4-BE49-F238E27FC236}">
                            <a16:creationId xmlns:a16="http://schemas.microsoft.com/office/drawing/2014/main" id="{1EA379EE-A105-4C04-9805-53A2D99CDD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71872" y="2852125"/>
                        <a:ext cx="469153" cy="54805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24" name="矩形 123">
                        <a:extLst>
                          <a:ext uri="{FF2B5EF4-FFF2-40B4-BE49-F238E27FC236}">
                            <a16:creationId xmlns:a16="http://schemas.microsoft.com/office/drawing/2014/main" id="{1EA379EE-A105-4C04-9805-53A2D99CDD4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071872" y="2852125"/>
                        <a:ext cx="469153" cy="548051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t="-4444" r="-1558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25" name="直接连接符 124">
                    <a:extLst>
                      <a:ext uri="{FF2B5EF4-FFF2-40B4-BE49-F238E27FC236}">
                        <a16:creationId xmlns:a16="http://schemas.microsoft.com/office/drawing/2014/main" id="{BD023C73-1560-4769-97B4-C24A537639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44115" y="313919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6" name="矩形 125">
                        <a:extLst>
                          <a:ext uri="{FF2B5EF4-FFF2-40B4-BE49-F238E27FC236}">
                            <a16:creationId xmlns:a16="http://schemas.microsoft.com/office/drawing/2014/main" id="{6BCF54D2-1D51-4FD0-ADB7-59C52C2C6A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50125" y="2852125"/>
                        <a:ext cx="453561" cy="54805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26" name="矩形 125">
                        <a:extLst>
                          <a:ext uri="{FF2B5EF4-FFF2-40B4-BE49-F238E27FC236}">
                            <a16:creationId xmlns:a16="http://schemas.microsoft.com/office/drawing/2014/main" id="{6BCF54D2-1D51-4FD0-ADB7-59C52C2C6A2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50125" y="2852125"/>
                        <a:ext cx="453561" cy="548051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27" name="直接连接符 126">
                    <a:extLst>
                      <a:ext uri="{FF2B5EF4-FFF2-40B4-BE49-F238E27FC236}">
                        <a16:creationId xmlns:a16="http://schemas.microsoft.com/office/drawing/2014/main" id="{28F3AE58-5150-4134-96C5-D36253E7A8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67536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直接连接符 127">
                    <a:extLst>
                      <a:ext uri="{FF2B5EF4-FFF2-40B4-BE49-F238E27FC236}">
                        <a16:creationId xmlns:a16="http://schemas.microsoft.com/office/drawing/2014/main" id="{3D51BA24-A95C-4367-B1D4-81D58FD630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831755" y="3324952"/>
                    <a:ext cx="0" cy="685563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直接连接符 128">
                    <a:extLst>
                      <a:ext uri="{FF2B5EF4-FFF2-40B4-BE49-F238E27FC236}">
                        <a16:creationId xmlns:a16="http://schemas.microsoft.com/office/drawing/2014/main" id="{FDA48582-6472-41AF-9C89-ACF6F6D301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58342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直接连接符 129">
                    <a:extLst>
                      <a:ext uri="{FF2B5EF4-FFF2-40B4-BE49-F238E27FC236}">
                        <a16:creationId xmlns:a16="http://schemas.microsoft.com/office/drawing/2014/main" id="{711AF264-1C9A-4CE1-90BD-EA2F7114F5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53490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直接连接符 130">
                    <a:extLst>
                      <a:ext uri="{FF2B5EF4-FFF2-40B4-BE49-F238E27FC236}">
                        <a16:creationId xmlns:a16="http://schemas.microsoft.com/office/drawing/2014/main" id="{44CB0D2E-8B1C-4618-84BE-902AC25EAD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40129" y="3248055"/>
                    <a:ext cx="482719" cy="750788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直接连接符 131">
                    <a:extLst>
                      <a:ext uri="{FF2B5EF4-FFF2-40B4-BE49-F238E27FC236}">
                        <a16:creationId xmlns:a16="http://schemas.microsoft.com/office/drawing/2014/main" id="{85BF06D6-F26E-4B4F-9979-C5EC2E079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17709" y="3324952"/>
                    <a:ext cx="0" cy="685563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3" name="矩形 132">
                        <a:extLst>
                          <a:ext uri="{FF2B5EF4-FFF2-40B4-BE49-F238E27FC236}">
                            <a16:creationId xmlns:a16="http://schemas.microsoft.com/office/drawing/2014/main" id="{0A21FA66-403F-4B3D-89E5-898D07499C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22848" y="2852125"/>
                        <a:ext cx="740844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33" name="矩形 132">
                        <a:extLst>
                          <a:ext uri="{FF2B5EF4-FFF2-40B4-BE49-F238E27FC236}">
                            <a16:creationId xmlns:a16="http://schemas.microsoft.com/office/drawing/2014/main" id="{0A21FA66-403F-4B3D-89E5-898D07499CF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22848" y="2852125"/>
                        <a:ext cx="740844" cy="476990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34" name="直接连接符 133">
                    <a:extLst>
                      <a:ext uri="{FF2B5EF4-FFF2-40B4-BE49-F238E27FC236}">
                        <a16:creationId xmlns:a16="http://schemas.microsoft.com/office/drawing/2014/main" id="{55B9BD8C-107D-499C-AA65-1BA8F4AA88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07584" y="3253358"/>
                    <a:ext cx="482719" cy="750788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52145575-F8A7-4809-98DD-FE47A3C99E8C}"/>
                </a:ext>
              </a:extLst>
            </p:cNvPr>
            <p:cNvSpPr txBox="1"/>
            <p:nvPr/>
          </p:nvSpPr>
          <p:spPr>
            <a:xfrm>
              <a:off x="4957840" y="625746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隐藏层</a:t>
              </a:r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6F6E9EB1-0764-497C-9B36-5C834E8B8B21}"/>
              </a:ext>
            </a:extLst>
          </p:cNvPr>
          <p:cNvGrpSpPr>
            <a:grpSpLocks noChangeAspect="1"/>
          </p:cNvGrpSpPr>
          <p:nvPr/>
        </p:nvGrpSpPr>
        <p:grpSpPr>
          <a:xfrm>
            <a:off x="6508955" y="815255"/>
            <a:ext cx="5481393" cy="3708636"/>
            <a:chOff x="1678780" y="996499"/>
            <a:chExt cx="6661990" cy="45074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椭圆 135">
                  <a:extLst>
                    <a:ext uri="{FF2B5EF4-FFF2-40B4-BE49-F238E27FC236}">
                      <a16:creationId xmlns:a16="http://schemas.microsoft.com/office/drawing/2014/main" id="{99AB2FEA-7514-45FA-9CE6-E772FB8E49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椭圆 135">
                  <a:extLst>
                    <a:ext uri="{FF2B5EF4-FFF2-40B4-BE49-F238E27FC236}">
                      <a16:creationId xmlns:a16="http://schemas.microsoft.com/office/drawing/2014/main" id="{99AB2FEA-7514-45FA-9CE6-E772FB8E49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椭圆 136">
                  <a:extLst>
                    <a:ext uri="{FF2B5EF4-FFF2-40B4-BE49-F238E27FC236}">
                      <a16:creationId xmlns:a16="http://schemas.microsoft.com/office/drawing/2014/main" id="{60FDB98C-DF30-47A0-9609-3B52C78EA14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椭圆 136">
                  <a:extLst>
                    <a:ext uri="{FF2B5EF4-FFF2-40B4-BE49-F238E27FC236}">
                      <a16:creationId xmlns:a16="http://schemas.microsoft.com/office/drawing/2014/main" id="{60FDB98C-DF30-47A0-9609-3B52C78EA1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EA4F9062-C3F8-4E3B-996E-E3B544ED78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EA4F9062-C3F8-4E3B-996E-E3B544ED78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E702A40C-37DE-47C9-9339-9C46FA6A43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E702A40C-37DE-47C9-9339-9C46FA6A43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E3E74F78-AB97-47B8-8667-B57425AE1E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E3E74F78-AB97-47B8-8667-B57425AE1E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31483A04-6239-43C1-91AC-F63FE32909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31483A04-6239-43C1-91AC-F63FE32909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椭圆 141">
                  <a:extLst>
                    <a:ext uri="{FF2B5EF4-FFF2-40B4-BE49-F238E27FC236}">
                      <a16:creationId xmlns:a16="http://schemas.microsoft.com/office/drawing/2014/main" id="{35E1A61A-F0EF-4B59-B345-98109CF1D3F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椭圆 141">
                  <a:extLst>
                    <a:ext uri="{FF2B5EF4-FFF2-40B4-BE49-F238E27FC236}">
                      <a16:creationId xmlns:a16="http://schemas.microsoft.com/office/drawing/2014/main" id="{35E1A61A-F0EF-4B59-B345-98109CF1D3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直接箭头连接符 142">
              <a:extLst>
                <a:ext uri="{FF2B5EF4-FFF2-40B4-BE49-F238E27FC236}">
                  <a16:creationId xmlns:a16="http://schemas.microsoft.com/office/drawing/2014/main" id="{AB7A27B0-7729-4733-AD0D-FBAC276C9673}"/>
                </a:ext>
              </a:extLst>
            </p:cNvPr>
            <p:cNvCxnSpPr>
              <a:cxnSpLocks/>
              <a:stCxn id="136" idx="6"/>
              <a:endCxn id="138" idx="2"/>
            </p:cNvCxnSpPr>
            <p:nvPr/>
          </p:nvCxnSpPr>
          <p:spPr>
            <a:xfrm flipV="1">
              <a:off x="3229539" y="1407979"/>
              <a:ext cx="1450973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箭头连接符 143">
              <a:extLst>
                <a:ext uri="{FF2B5EF4-FFF2-40B4-BE49-F238E27FC236}">
                  <a16:creationId xmlns:a16="http://schemas.microsoft.com/office/drawing/2014/main" id="{46D891D9-EA09-49C2-ABE4-44B3FC2FCF1F}"/>
                </a:ext>
              </a:extLst>
            </p:cNvPr>
            <p:cNvCxnSpPr>
              <a:cxnSpLocks/>
              <a:stCxn id="136" idx="6"/>
              <a:endCxn id="139" idx="1"/>
            </p:cNvCxnSpPr>
            <p:nvPr/>
          </p:nvCxnSpPr>
          <p:spPr>
            <a:xfrm>
              <a:off x="3229539" y="2139499"/>
              <a:ext cx="1571493" cy="5573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箭头连接符 144">
              <a:extLst>
                <a:ext uri="{FF2B5EF4-FFF2-40B4-BE49-F238E27FC236}">
                  <a16:creationId xmlns:a16="http://schemas.microsoft.com/office/drawing/2014/main" id="{D6BEC9BC-B2CA-4612-90F6-CED02E9C3793}"/>
                </a:ext>
              </a:extLst>
            </p:cNvPr>
            <p:cNvCxnSpPr>
              <a:cxnSpLocks/>
              <a:stCxn id="136" idx="6"/>
              <a:endCxn id="140" idx="1"/>
            </p:cNvCxnSpPr>
            <p:nvPr/>
          </p:nvCxnSpPr>
          <p:spPr>
            <a:xfrm>
              <a:off x="3229539" y="2139499"/>
              <a:ext cx="1571493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6E7EB390-6A23-4A68-9E94-5738DD9543DF}"/>
                </a:ext>
              </a:extLst>
            </p:cNvPr>
            <p:cNvCxnSpPr>
              <a:cxnSpLocks/>
              <a:stCxn id="137" idx="6"/>
              <a:endCxn id="138" idx="3"/>
            </p:cNvCxnSpPr>
            <p:nvPr/>
          </p:nvCxnSpPr>
          <p:spPr>
            <a:xfrm flipV="1">
              <a:off x="3229539" y="1698939"/>
              <a:ext cx="1571493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箭头连接符 146">
              <a:extLst>
                <a:ext uri="{FF2B5EF4-FFF2-40B4-BE49-F238E27FC236}">
                  <a16:creationId xmlns:a16="http://schemas.microsoft.com/office/drawing/2014/main" id="{E2275711-2D59-4A89-9DA2-A4C2E76BBA7A}"/>
                </a:ext>
              </a:extLst>
            </p:cNvPr>
            <p:cNvCxnSpPr>
              <a:cxnSpLocks/>
              <a:stCxn id="137" idx="6"/>
              <a:endCxn id="139" idx="3"/>
            </p:cNvCxnSpPr>
            <p:nvPr/>
          </p:nvCxnSpPr>
          <p:spPr>
            <a:xfrm flipV="1">
              <a:off x="3229539" y="3278818"/>
              <a:ext cx="1571493" cy="7176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箭头连接符 147">
              <a:extLst>
                <a:ext uri="{FF2B5EF4-FFF2-40B4-BE49-F238E27FC236}">
                  <a16:creationId xmlns:a16="http://schemas.microsoft.com/office/drawing/2014/main" id="{28AB01B9-3C6C-443F-AB17-3879DAB8237F}"/>
                </a:ext>
              </a:extLst>
            </p:cNvPr>
            <p:cNvCxnSpPr>
              <a:cxnSpLocks/>
              <a:stCxn id="137" idx="6"/>
              <a:endCxn id="140" idx="2"/>
            </p:cNvCxnSpPr>
            <p:nvPr/>
          </p:nvCxnSpPr>
          <p:spPr>
            <a:xfrm>
              <a:off x="3229539" y="3996487"/>
              <a:ext cx="1450973" cy="5712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箭头连接符 148">
              <a:extLst>
                <a:ext uri="{FF2B5EF4-FFF2-40B4-BE49-F238E27FC236}">
                  <a16:creationId xmlns:a16="http://schemas.microsoft.com/office/drawing/2014/main" id="{53D35021-0D0E-48CF-AD8A-75C9CAE1A7B8}"/>
                </a:ext>
              </a:extLst>
            </p:cNvPr>
            <p:cNvCxnSpPr>
              <a:cxnSpLocks/>
              <a:stCxn id="138" idx="6"/>
              <a:endCxn id="141" idx="2"/>
            </p:cNvCxnSpPr>
            <p:nvPr/>
          </p:nvCxnSpPr>
          <p:spPr>
            <a:xfrm>
              <a:off x="5503472" y="1407979"/>
              <a:ext cx="1276496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90BB9A71-E388-4E75-8DAB-BA7E028A583D}"/>
                </a:ext>
              </a:extLst>
            </p:cNvPr>
            <p:cNvCxnSpPr>
              <a:cxnSpLocks/>
              <a:stCxn id="138" idx="6"/>
              <a:endCxn id="142" idx="1"/>
            </p:cNvCxnSpPr>
            <p:nvPr/>
          </p:nvCxnSpPr>
          <p:spPr>
            <a:xfrm>
              <a:off x="5503472" y="1407979"/>
              <a:ext cx="1397016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4466829D-C2FC-4DC1-9F96-1442CA2A86DA}"/>
                </a:ext>
              </a:extLst>
            </p:cNvPr>
            <p:cNvCxnSpPr>
              <a:cxnSpLocks/>
              <a:stCxn id="139" idx="6"/>
            </p:cNvCxnSpPr>
            <p:nvPr/>
          </p:nvCxnSpPr>
          <p:spPr>
            <a:xfrm flipV="1">
              <a:off x="5503472" y="2232452"/>
              <a:ext cx="1276496" cy="7554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箭头连接符 151">
              <a:extLst>
                <a:ext uri="{FF2B5EF4-FFF2-40B4-BE49-F238E27FC236}">
                  <a16:creationId xmlns:a16="http://schemas.microsoft.com/office/drawing/2014/main" id="{E9650FF2-7065-4F50-9C03-02389B7A94AD}"/>
                </a:ext>
              </a:extLst>
            </p:cNvPr>
            <p:cNvCxnSpPr>
              <a:cxnSpLocks/>
              <a:stCxn id="139" idx="6"/>
              <a:endCxn id="142" idx="2"/>
            </p:cNvCxnSpPr>
            <p:nvPr/>
          </p:nvCxnSpPr>
          <p:spPr>
            <a:xfrm>
              <a:off x="5503472" y="2987858"/>
              <a:ext cx="1276496" cy="10086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箭头连接符 152">
              <a:extLst>
                <a:ext uri="{FF2B5EF4-FFF2-40B4-BE49-F238E27FC236}">
                  <a16:creationId xmlns:a16="http://schemas.microsoft.com/office/drawing/2014/main" id="{319A274D-EED7-4F04-94D8-5D03CA0C7A58}"/>
                </a:ext>
              </a:extLst>
            </p:cNvPr>
            <p:cNvCxnSpPr>
              <a:cxnSpLocks/>
              <a:stCxn id="140" idx="6"/>
              <a:endCxn id="141" idx="3"/>
            </p:cNvCxnSpPr>
            <p:nvPr/>
          </p:nvCxnSpPr>
          <p:spPr>
            <a:xfrm flipV="1">
              <a:off x="5503472" y="2430459"/>
              <a:ext cx="1397016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箭头连接符 153">
              <a:extLst>
                <a:ext uri="{FF2B5EF4-FFF2-40B4-BE49-F238E27FC236}">
                  <a16:creationId xmlns:a16="http://schemas.microsoft.com/office/drawing/2014/main" id="{6E363EAC-6A9F-48FB-A87F-C99477B7E5DB}"/>
                </a:ext>
              </a:extLst>
            </p:cNvPr>
            <p:cNvCxnSpPr>
              <a:cxnSpLocks/>
              <a:stCxn id="140" idx="6"/>
              <a:endCxn id="142" idx="3"/>
            </p:cNvCxnSpPr>
            <p:nvPr/>
          </p:nvCxnSpPr>
          <p:spPr>
            <a:xfrm flipV="1">
              <a:off x="5503472" y="4287447"/>
              <a:ext cx="1397016" cy="2802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箭头连接符 154">
              <a:extLst>
                <a:ext uri="{FF2B5EF4-FFF2-40B4-BE49-F238E27FC236}">
                  <a16:creationId xmlns:a16="http://schemas.microsoft.com/office/drawing/2014/main" id="{AD6554DC-1E4A-488F-8992-F245266830F8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2158180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箭头连接符 155">
              <a:extLst>
                <a:ext uri="{FF2B5EF4-FFF2-40B4-BE49-F238E27FC236}">
                  <a16:creationId xmlns:a16="http://schemas.microsoft.com/office/drawing/2014/main" id="{E5EA8609-5405-4FD2-B604-89E0A47AFA4F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4012551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箭头连接符 156">
              <a:extLst>
                <a:ext uri="{FF2B5EF4-FFF2-40B4-BE49-F238E27FC236}">
                  <a16:creationId xmlns:a16="http://schemas.microsoft.com/office/drawing/2014/main" id="{6B240403-2178-413F-BBBE-AFBFD1AA892F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2158672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箭头连接符 157">
              <a:extLst>
                <a:ext uri="{FF2B5EF4-FFF2-40B4-BE49-F238E27FC236}">
                  <a16:creationId xmlns:a16="http://schemas.microsoft.com/office/drawing/2014/main" id="{572E7F5A-436F-49D7-87C5-6A280AA06506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4004519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矩形 158">
                  <a:extLst>
                    <a:ext uri="{FF2B5EF4-FFF2-40B4-BE49-F238E27FC236}">
                      <a16:creationId xmlns:a16="http://schemas.microsoft.com/office/drawing/2014/main" id="{18D24086-2910-49A8-8F3E-29E06CC02211}"/>
                    </a:ext>
                  </a:extLst>
                </p:cNvPr>
                <p:cNvSpPr/>
                <p:nvPr/>
              </p:nvSpPr>
              <p:spPr>
                <a:xfrm>
                  <a:off x="7707351" y="2232451"/>
                  <a:ext cx="63341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8F1D9C78-540B-4152-9B3E-95B735D868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7351" y="2232451"/>
                  <a:ext cx="633419" cy="523693"/>
                </a:xfrm>
                <a:prstGeom prst="rect">
                  <a:avLst/>
                </a:prstGeom>
                <a:blipFill>
                  <a:blip r:embed="rId20"/>
                  <a:stretch>
                    <a:fillRect t="-2857" r="-15116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矩形 159">
                  <a:extLst>
                    <a:ext uri="{FF2B5EF4-FFF2-40B4-BE49-F238E27FC236}">
                      <a16:creationId xmlns:a16="http://schemas.microsoft.com/office/drawing/2014/main" id="{6D1CCE09-D47B-41B7-B662-75D8E1BEDCC6}"/>
                    </a:ext>
                  </a:extLst>
                </p:cNvPr>
                <p:cNvSpPr/>
                <p:nvPr/>
              </p:nvSpPr>
              <p:spPr>
                <a:xfrm>
                  <a:off x="7695425" y="4025600"/>
                  <a:ext cx="641368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7B64610B-70DA-4F6D-A793-FB64D2AD89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425" y="4025600"/>
                  <a:ext cx="641368" cy="523693"/>
                </a:xfrm>
                <a:prstGeom prst="rect">
                  <a:avLst/>
                </a:prstGeom>
                <a:blipFill>
                  <a:blip r:embed="rId21"/>
                  <a:stretch>
                    <a:fillRect t="-2857" r="-16279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矩形 160">
                  <a:extLst>
                    <a:ext uri="{FF2B5EF4-FFF2-40B4-BE49-F238E27FC236}">
                      <a16:creationId xmlns:a16="http://schemas.microsoft.com/office/drawing/2014/main" id="{240E6CB6-B02A-4CF4-9C31-BA4A46DA4621}"/>
                    </a:ext>
                  </a:extLst>
                </p:cNvPr>
                <p:cNvSpPr/>
                <p:nvPr/>
              </p:nvSpPr>
              <p:spPr>
                <a:xfrm>
                  <a:off x="1678780" y="2109622"/>
                  <a:ext cx="632640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7AEA20D7-6037-422C-9D35-20C3AC62BF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8780" y="2109622"/>
                  <a:ext cx="632640" cy="523693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矩形 161">
                  <a:extLst>
                    <a:ext uri="{FF2B5EF4-FFF2-40B4-BE49-F238E27FC236}">
                      <a16:creationId xmlns:a16="http://schemas.microsoft.com/office/drawing/2014/main" id="{EB27DD7B-57DC-4163-9DED-2A2E46A85C3B}"/>
                    </a:ext>
                  </a:extLst>
                </p:cNvPr>
                <p:cNvSpPr/>
                <p:nvPr/>
              </p:nvSpPr>
              <p:spPr>
                <a:xfrm>
                  <a:off x="1692596" y="4025600"/>
                  <a:ext cx="64058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1993F7A4-F1B1-4052-B9A2-D9D6982D1E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596" y="4025600"/>
                  <a:ext cx="640589" cy="523693"/>
                </a:xfrm>
                <a:prstGeom prst="rect">
                  <a:avLst/>
                </a:prstGeom>
                <a:blipFill>
                  <a:blip r:embed="rId23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92BDE4C9-5F39-4E55-B6D2-7F3E588D2640}"/>
                </a:ext>
              </a:extLst>
            </p:cNvPr>
            <p:cNvSpPr txBox="1"/>
            <p:nvPr/>
          </p:nvSpPr>
          <p:spPr>
            <a:xfrm>
              <a:off x="2062450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输入层</a:t>
              </a:r>
            </a:p>
          </p:txBody>
        </p: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A785C294-340D-49B5-AEAF-00DC90673FC4}"/>
                </a:ext>
              </a:extLst>
            </p:cNvPr>
            <p:cNvSpPr txBox="1"/>
            <p:nvPr/>
          </p:nvSpPr>
          <p:spPr>
            <a:xfrm>
              <a:off x="4460203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隐藏层</a:t>
              </a:r>
            </a:p>
          </p:txBody>
        </p:sp>
        <p:sp>
          <p:nvSpPr>
            <p:cNvPr id="165" name="文本框 164">
              <a:extLst>
                <a:ext uri="{FF2B5EF4-FFF2-40B4-BE49-F238E27FC236}">
                  <a16:creationId xmlns:a16="http://schemas.microsoft.com/office/drawing/2014/main" id="{CCECC669-0D9A-41B1-B635-B0AA6023C166}"/>
                </a:ext>
              </a:extLst>
            </p:cNvPr>
            <p:cNvSpPr txBox="1"/>
            <p:nvPr/>
          </p:nvSpPr>
          <p:spPr>
            <a:xfrm>
              <a:off x="6542009" y="4980220"/>
              <a:ext cx="1253122" cy="523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输出层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6943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>
            <a:extLst>
              <a:ext uri="{FF2B5EF4-FFF2-40B4-BE49-F238E27FC236}">
                <a16:creationId xmlns:a16="http://schemas.microsoft.com/office/drawing/2014/main" id="{E0794467-5E3A-4E04-A062-47CC4E8FF31A}"/>
              </a:ext>
            </a:extLst>
          </p:cNvPr>
          <p:cNvSpPr>
            <a:spLocks/>
          </p:cNvSpPr>
          <p:nvPr/>
        </p:nvSpPr>
        <p:spPr>
          <a:xfrm>
            <a:off x="2088338" y="6016811"/>
            <a:ext cx="636059" cy="468000"/>
          </a:xfrm>
          <a:prstGeom prst="rect">
            <a:avLst/>
          </a:prstGeom>
          <a:solidFill>
            <a:srgbClr val="FFFF94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76864-EFC0-445E-A61B-E582B649CA9B}"/>
                  </a:ext>
                </a:extLst>
              </p:cNvPr>
              <p:cNvSpPr txBox="1"/>
              <p:nvPr/>
            </p:nvSpPr>
            <p:spPr>
              <a:xfrm>
                <a:off x="1770955" y="1774382"/>
                <a:ext cx="3366330" cy="1816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76864-EFC0-445E-A61B-E582B649C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955" y="1774382"/>
                <a:ext cx="3366330" cy="18169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A04A5272-91FA-4A50-98C5-E59CBFB13FD2}"/>
                  </a:ext>
                </a:extLst>
              </p:cNvPr>
              <p:cNvSpPr txBox="1"/>
              <p:nvPr/>
            </p:nvSpPr>
            <p:spPr>
              <a:xfrm>
                <a:off x="7374651" y="1550472"/>
                <a:ext cx="3016039" cy="1878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A04A5272-91FA-4A50-98C5-E59CBFB13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651" y="1550472"/>
                <a:ext cx="3016039" cy="18785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arrow-to-the-left-silhouette_32536">
            <a:extLst>
              <a:ext uri="{FF2B5EF4-FFF2-40B4-BE49-F238E27FC236}">
                <a16:creationId xmlns:a16="http://schemas.microsoft.com/office/drawing/2014/main" id="{86FAE18A-0BF3-48B2-9066-B41877A55B95}"/>
              </a:ext>
            </a:extLst>
          </p:cNvPr>
          <p:cNvSpPr/>
          <p:nvPr/>
        </p:nvSpPr>
        <p:spPr>
          <a:xfrm rot="10800000">
            <a:off x="5462683" y="2326285"/>
            <a:ext cx="609685" cy="470875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  <a:gd name="T28" fmla="*/ 602275 w 602487"/>
              <a:gd name="T29" fmla="*/ 602275 w 602487"/>
              <a:gd name="T30" fmla="*/ 602275 w 602487"/>
              <a:gd name="T31" fmla="*/ 602275 w 602487"/>
              <a:gd name="T32" fmla="*/ 602275 w 602487"/>
              <a:gd name="T33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23" h="4813">
                <a:moveTo>
                  <a:pt x="6223" y="3007"/>
                </a:moveTo>
                <a:cubicBezTo>
                  <a:pt x="6222" y="3074"/>
                  <a:pt x="6168" y="3129"/>
                  <a:pt x="6101" y="3129"/>
                </a:cubicBezTo>
                <a:lnTo>
                  <a:pt x="2604" y="3129"/>
                </a:lnTo>
                <a:lnTo>
                  <a:pt x="3201" y="4639"/>
                </a:lnTo>
                <a:cubicBezTo>
                  <a:pt x="3221" y="4690"/>
                  <a:pt x="3205" y="4748"/>
                  <a:pt x="3161" y="4780"/>
                </a:cubicBezTo>
                <a:cubicBezTo>
                  <a:pt x="3118" y="4813"/>
                  <a:pt x="3058" y="4813"/>
                  <a:pt x="3015" y="4780"/>
                </a:cubicBezTo>
                <a:lnTo>
                  <a:pt x="47" y="2498"/>
                </a:lnTo>
                <a:cubicBezTo>
                  <a:pt x="17" y="2475"/>
                  <a:pt x="0" y="2440"/>
                  <a:pt x="0" y="2402"/>
                </a:cubicBezTo>
                <a:cubicBezTo>
                  <a:pt x="0" y="2365"/>
                  <a:pt x="17" y="2329"/>
                  <a:pt x="47" y="2306"/>
                </a:cubicBezTo>
                <a:lnTo>
                  <a:pt x="3015" y="25"/>
                </a:lnTo>
                <a:cubicBezTo>
                  <a:pt x="3036" y="8"/>
                  <a:pt x="3062" y="0"/>
                  <a:pt x="3089" y="0"/>
                </a:cubicBezTo>
                <a:cubicBezTo>
                  <a:pt x="3114" y="0"/>
                  <a:pt x="3140" y="8"/>
                  <a:pt x="3161" y="24"/>
                </a:cubicBezTo>
                <a:cubicBezTo>
                  <a:pt x="3205" y="57"/>
                  <a:pt x="3221" y="115"/>
                  <a:pt x="3201" y="165"/>
                </a:cubicBezTo>
                <a:lnTo>
                  <a:pt x="2604" y="1676"/>
                </a:lnTo>
                <a:lnTo>
                  <a:pt x="6101" y="1676"/>
                </a:lnTo>
                <a:cubicBezTo>
                  <a:pt x="6168" y="1676"/>
                  <a:pt x="6222" y="1730"/>
                  <a:pt x="6222" y="1797"/>
                </a:cubicBezTo>
                <a:lnTo>
                  <a:pt x="6223" y="3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699A6104-7F32-4171-8C7E-B64DE1FCD660}"/>
              </a:ext>
            </a:extLst>
          </p:cNvPr>
          <p:cNvSpPr/>
          <p:nvPr/>
        </p:nvSpPr>
        <p:spPr>
          <a:xfrm>
            <a:off x="7002564" y="1550472"/>
            <a:ext cx="372087" cy="1878527"/>
          </a:xfrm>
          <a:custGeom>
            <a:avLst/>
            <a:gdLst>
              <a:gd name="connsiteX0" fmla="*/ 152394 w 226143"/>
              <a:gd name="connsiteY0" fmla="*/ 0 h 914400"/>
              <a:gd name="connsiteX1" fmla="*/ 226143 w 226143"/>
              <a:gd name="connsiteY1" fmla="*/ 0 h 914400"/>
              <a:gd name="connsiteX2" fmla="*/ 226143 w 226143"/>
              <a:gd name="connsiteY2" fmla="*/ 914400 h 914400"/>
              <a:gd name="connsiteX3" fmla="*/ 152394 w 226143"/>
              <a:gd name="connsiteY3" fmla="*/ 914400 h 914400"/>
              <a:gd name="connsiteX4" fmla="*/ 76197 w 226143"/>
              <a:gd name="connsiteY4" fmla="*/ 838203 h 914400"/>
              <a:gd name="connsiteX5" fmla="*/ 76197 w 226143"/>
              <a:gd name="connsiteY5" fmla="*/ 533397 h 914400"/>
              <a:gd name="connsiteX6" fmla="*/ 0 w 226143"/>
              <a:gd name="connsiteY6" fmla="*/ 457200 h 914400"/>
              <a:gd name="connsiteX7" fmla="*/ 76197 w 226143"/>
              <a:gd name="connsiteY7" fmla="*/ 381003 h 914400"/>
              <a:gd name="connsiteX8" fmla="*/ 76197 w 226143"/>
              <a:gd name="connsiteY8" fmla="*/ 76197 h 914400"/>
              <a:gd name="connsiteX9" fmla="*/ 152394 w 226143"/>
              <a:gd name="connsiteY9" fmla="*/ 0 h 914400"/>
              <a:gd name="connsiteX0" fmla="*/ 226143 w 255871"/>
              <a:gd name="connsiteY0" fmla="*/ 0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2424 h 914400"/>
              <a:gd name="connsiteX0" fmla="*/ 229299 w 255871"/>
              <a:gd name="connsiteY0" fmla="*/ 914379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2424 h 914400"/>
              <a:gd name="connsiteX0" fmla="*/ 229299 w 257110"/>
              <a:gd name="connsiteY0" fmla="*/ 915568 h 915589"/>
              <a:gd name="connsiteX1" fmla="*/ 226143 w 257110"/>
              <a:gd name="connsiteY1" fmla="*/ 915589 h 915589"/>
              <a:gd name="connsiteX2" fmla="*/ 152394 w 257110"/>
              <a:gd name="connsiteY2" fmla="*/ 915589 h 915589"/>
              <a:gd name="connsiteX3" fmla="*/ 76197 w 257110"/>
              <a:gd name="connsiteY3" fmla="*/ 839392 h 915589"/>
              <a:gd name="connsiteX4" fmla="*/ 76197 w 257110"/>
              <a:gd name="connsiteY4" fmla="*/ 534586 h 915589"/>
              <a:gd name="connsiteX5" fmla="*/ 0 w 257110"/>
              <a:gd name="connsiteY5" fmla="*/ 458389 h 915589"/>
              <a:gd name="connsiteX6" fmla="*/ 76197 w 257110"/>
              <a:gd name="connsiteY6" fmla="*/ 382192 h 915589"/>
              <a:gd name="connsiteX7" fmla="*/ 76197 w 257110"/>
              <a:gd name="connsiteY7" fmla="*/ 77386 h 915589"/>
              <a:gd name="connsiteX8" fmla="*/ 152394 w 257110"/>
              <a:gd name="connsiteY8" fmla="*/ 1189 h 915589"/>
              <a:gd name="connsiteX9" fmla="*/ 257110 w 257110"/>
              <a:gd name="connsiteY9" fmla="*/ 0 h 915589"/>
              <a:gd name="connsiteX0" fmla="*/ 229299 w 232336"/>
              <a:gd name="connsiteY0" fmla="*/ 914845 h 914866"/>
              <a:gd name="connsiteX1" fmla="*/ 226143 w 232336"/>
              <a:gd name="connsiteY1" fmla="*/ 914866 h 914866"/>
              <a:gd name="connsiteX2" fmla="*/ 152394 w 232336"/>
              <a:gd name="connsiteY2" fmla="*/ 914866 h 914866"/>
              <a:gd name="connsiteX3" fmla="*/ 76197 w 232336"/>
              <a:gd name="connsiteY3" fmla="*/ 838669 h 914866"/>
              <a:gd name="connsiteX4" fmla="*/ 76197 w 232336"/>
              <a:gd name="connsiteY4" fmla="*/ 533863 h 914866"/>
              <a:gd name="connsiteX5" fmla="*/ 0 w 232336"/>
              <a:gd name="connsiteY5" fmla="*/ 457666 h 914866"/>
              <a:gd name="connsiteX6" fmla="*/ 76197 w 232336"/>
              <a:gd name="connsiteY6" fmla="*/ 381469 h 914866"/>
              <a:gd name="connsiteX7" fmla="*/ 76197 w 232336"/>
              <a:gd name="connsiteY7" fmla="*/ 76663 h 914866"/>
              <a:gd name="connsiteX8" fmla="*/ 152394 w 232336"/>
              <a:gd name="connsiteY8" fmla="*/ 466 h 914866"/>
              <a:gd name="connsiteX9" fmla="*/ 232336 w 232336"/>
              <a:gd name="connsiteY9" fmla="*/ 0 h 914866"/>
              <a:gd name="connsiteX0" fmla="*/ 229299 w 229299"/>
              <a:gd name="connsiteY0" fmla="*/ 914845 h 914866"/>
              <a:gd name="connsiteX1" fmla="*/ 226143 w 229299"/>
              <a:gd name="connsiteY1" fmla="*/ 914866 h 914866"/>
              <a:gd name="connsiteX2" fmla="*/ 152394 w 229299"/>
              <a:gd name="connsiteY2" fmla="*/ 914866 h 914866"/>
              <a:gd name="connsiteX3" fmla="*/ 76197 w 229299"/>
              <a:gd name="connsiteY3" fmla="*/ 838669 h 914866"/>
              <a:gd name="connsiteX4" fmla="*/ 76197 w 229299"/>
              <a:gd name="connsiteY4" fmla="*/ 533863 h 914866"/>
              <a:gd name="connsiteX5" fmla="*/ 0 w 229299"/>
              <a:gd name="connsiteY5" fmla="*/ 457666 h 914866"/>
              <a:gd name="connsiteX6" fmla="*/ 76197 w 229299"/>
              <a:gd name="connsiteY6" fmla="*/ 381469 h 914866"/>
              <a:gd name="connsiteX7" fmla="*/ 76197 w 229299"/>
              <a:gd name="connsiteY7" fmla="*/ 76663 h 914866"/>
              <a:gd name="connsiteX8" fmla="*/ 152394 w 229299"/>
              <a:gd name="connsiteY8" fmla="*/ 466 h 914866"/>
              <a:gd name="connsiteX9" fmla="*/ 222427 w 229299"/>
              <a:gd name="connsiteY9" fmla="*/ 0 h 914866"/>
              <a:gd name="connsiteX0" fmla="*/ 229299 w 229859"/>
              <a:gd name="connsiteY0" fmla="*/ 914845 h 914866"/>
              <a:gd name="connsiteX1" fmla="*/ 226143 w 229859"/>
              <a:gd name="connsiteY1" fmla="*/ 914866 h 914866"/>
              <a:gd name="connsiteX2" fmla="*/ 152394 w 229859"/>
              <a:gd name="connsiteY2" fmla="*/ 914866 h 914866"/>
              <a:gd name="connsiteX3" fmla="*/ 76197 w 229859"/>
              <a:gd name="connsiteY3" fmla="*/ 838669 h 914866"/>
              <a:gd name="connsiteX4" fmla="*/ 76197 w 229859"/>
              <a:gd name="connsiteY4" fmla="*/ 533863 h 914866"/>
              <a:gd name="connsiteX5" fmla="*/ 0 w 229859"/>
              <a:gd name="connsiteY5" fmla="*/ 457666 h 914866"/>
              <a:gd name="connsiteX6" fmla="*/ 76197 w 229859"/>
              <a:gd name="connsiteY6" fmla="*/ 381469 h 914866"/>
              <a:gd name="connsiteX7" fmla="*/ 76197 w 229859"/>
              <a:gd name="connsiteY7" fmla="*/ 76663 h 914866"/>
              <a:gd name="connsiteX8" fmla="*/ 152394 w 229859"/>
              <a:gd name="connsiteY8" fmla="*/ 466 h 914866"/>
              <a:gd name="connsiteX9" fmla="*/ 229859 w 229859"/>
              <a:gd name="connsiteY9" fmla="*/ 0 h 91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859" h="914866">
                <a:moveTo>
                  <a:pt x="229299" y="914845"/>
                </a:moveTo>
                <a:lnTo>
                  <a:pt x="226143" y="914866"/>
                </a:lnTo>
                <a:lnTo>
                  <a:pt x="152394" y="914866"/>
                </a:lnTo>
                <a:cubicBezTo>
                  <a:pt x="110312" y="914866"/>
                  <a:pt x="76197" y="880751"/>
                  <a:pt x="76197" y="838669"/>
                </a:cubicBezTo>
                <a:lnTo>
                  <a:pt x="76197" y="533863"/>
                </a:lnTo>
                <a:cubicBezTo>
                  <a:pt x="76197" y="491781"/>
                  <a:pt x="42082" y="457666"/>
                  <a:pt x="0" y="457666"/>
                </a:cubicBezTo>
                <a:cubicBezTo>
                  <a:pt x="42082" y="457666"/>
                  <a:pt x="76197" y="423551"/>
                  <a:pt x="76197" y="381469"/>
                </a:cubicBezTo>
                <a:lnTo>
                  <a:pt x="76197" y="76663"/>
                </a:lnTo>
                <a:cubicBezTo>
                  <a:pt x="76197" y="34581"/>
                  <a:pt x="110312" y="466"/>
                  <a:pt x="152394" y="466"/>
                </a:cubicBezTo>
                <a:lnTo>
                  <a:pt x="229859" y="0"/>
                </a:ln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E207B431-9114-4C55-81F4-725F0ECD02AD}"/>
              </a:ext>
            </a:extLst>
          </p:cNvPr>
          <p:cNvSpPr/>
          <p:nvPr/>
        </p:nvSpPr>
        <p:spPr>
          <a:xfrm>
            <a:off x="1324393" y="1774382"/>
            <a:ext cx="372087" cy="1654618"/>
          </a:xfrm>
          <a:custGeom>
            <a:avLst/>
            <a:gdLst>
              <a:gd name="connsiteX0" fmla="*/ 152394 w 226143"/>
              <a:gd name="connsiteY0" fmla="*/ 0 h 914400"/>
              <a:gd name="connsiteX1" fmla="*/ 226143 w 226143"/>
              <a:gd name="connsiteY1" fmla="*/ 0 h 914400"/>
              <a:gd name="connsiteX2" fmla="*/ 226143 w 226143"/>
              <a:gd name="connsiteY2" fmla="*/ 914400 h 914400"/>
              <a:gd name="connsiteX3" fmla="*/ 152394 w 226143"/>
              <a:gd name="connsiteY3" fmla="*/ 914400 h 914400"/>
              <a:gd name="connsiteX4" fmla="*/ 76197 w 226143"/>
              <a:gd name="connsiteY4" fmla="*/ 838203 h 914400"/>
              <a:gd name="connsiteX5" fmla="*/ 76197 w 226143"/>
              <a:gd name="connsiteY5" fmla="*/ 533397 h 914400"/>
              <a:gd name="connsiteX6" fmla="*/ 0 w 226143"/>
              <a:gd name="connsiteY6" fmla="*/ 457200 h 914400"/>
              <a:gd name="connsiteX7" fmla="*/ 76197 w 226143"/>
              <a:gd name="connsiteY7" fmla="*/ 381003 h 914400"/>
              <a:gd name="connsiteX8" fmla="*/ 76197 w 226143"/>
              <a:gd name="connsiteY8" fmla="*/ 76197 h 914400"/>
              <a:gd name="connsiteX9" fmla="*/ 152394 w 226143"/>
              <a:gd name="connsiteY9" fmla="*/ 0 h 914400"/>
              <a:gd name="connsiteX0" fmla="*/ 226143 w 255871"/>
              <a:gd name="connsiteY0" fmla="*/ 0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17345 h 914400"/>
              <a:gd name="connsiteX0" fmla="*/ 366793 w 366793"/>
              <a:gd name="connsiteY0" fmla="*/ 39167 h 914400"/>
              <a:gd name="connsiteX1" fmla="*/ 226143 w 366793"/>
              <a:gd name="connsiteY1" fmla="*/ 914400 h 914400"/>
              <a:gd name="connsiteX2" fmla="*/ 152394 w 366793"/>
              <a:gd name="connsiteY2" fmla="*/ 914400 h 914400"/>
              <a:gd name="connsiteX3" fmla="*/ 76197 w 366793"/>
              <a:gd name="connsiteY3" fmla="*/ 838203 h 914400"/>
              <a:gd name="connsiteX4" fmla="*/ 76197 w 366793"/>
              <a:gd name="connsiteY4" fmla="*/ 533397 h 914400"/>
              <a:gd name="connsiteX5" fmla="*/ 0 w 366793"/>
              <a:gd name="connsiteY5" fmla="*/ 457200 h 914400"/>
              <a:gd name="connsiteX6" fmla="*/ 76197 w 366793"/>
              <a:gd name="connsiteY6" fmla="*/ 381003 h 914400"/>
              <a:gd name="connsiteX7" fmla="*/ 76197 w 366793"/>
              <a:gd name="connsiteY7" fmla="*/ 76197 h 914400"/>
              <a:gd name="connsiteX8" fmla="*/ 152394 w 366793"/>
              <a:gd name="connsiteY8" fmla="*/ 0 h 914400"/>
              <a:gd name="connsiteX9" fmla="*/ 255871 w 366793"/>
              <a:gd name="connsiteY9" fmla="*/ 2424 h 914400"/>
              <a:gd name="connsiteX0" fmla="*/ 229299 w 255871"/>
              <a:gd name="connsiteY0" fmla="*/ 914379 h 914400"/>
              <a:gd name="connsiteX1" fmla="*/ 226143 w 255871"/>
              <a:gd name="connsiteY1" fmla="*/ 914400 h 914400"/>
              <a:gd name="connsiteX2" fmla="*/ 152394 w 255871"/>
              <a:gd name="connsiteY2" fmla="*/ 914400 h 914400"/>
              <a:gd name="connsiteX3" fmla="*/ 76197 w 255871"/>
              <a:gd name="connsiteY3" fmla="*/ 838203 h 914400"/>
              <a:gd name="connsiteX4" fmla="*/ 76197 w 255871"/>
              <a:gd name="connsiteY4" fmla="*/ 533397 h 914400"/>
              <a:gd name="connsiteX5" fmla="*/ 0 w 255871"/>
              <a:gd name="connsiteY5" fmla="*/ 457200 h 914400"/>
              <a:gd name="connsiteX6" fmla="*/ 76197 w 255871"/>
              <a:gd name="connsiteY6" fmla="*/ 381003 h 914400"/>
              <a:gd name="connsiteX7" fmla="*/ 76197 w 255871"/>
              <a:gd name="connsiteY7" fmla="*/ 76197 h 914400"/>
              <a:gd name="connsiteX8" fmla="*/ 152394 w 255871"/>
              <a:gd name="connsiteY8" fmla="*/ 0 h 914400"/>
              <a:gd name="connsiteX9" fmla="*/ 255871 w 255871"/>
              <a:gd name="connsiteY9" fmla="*/ 2424 h 914400"/>
              <a:gd name="connsiteX0" fmla="*/ 229299 w 257110"/>
              <a:gd name="connsiteY0" fmla="*/ 915568 h 915589"/>
              <a:gd name="connsiteX1" fmla="*/ 226143 w 257110"/>
              <a:gd name="connsiteY1" fmla="*/ 915589 h 915589"/>
              <a:gd name="connsiteX2" fmla="*/ 152394 w 257110"/>
              <a:gd name="connsiteY2" fmla="*/ 915589 h 915589"/>
              <a:gd name="connsiteX3" fmla="*/ 76197 w 257110"/>
              <a:gd name="connsiteY3" fmla="*/ 839392 h 915589"/>
              <a:gd name="connsiteX4" fmla="*/ 76197 w 257110"/>
              <a:gd name="connsiteY4" fmla="*/ 534586 h 915589"/>
              <a:gd name="connsiteX5" fmla="*/ 0 w 257110"/>
              <a:gd name="connsiteY5" fmla="*/ 458389 h 915589"/>
              <a:gd name="connsiteX6" fmla="*/ 76197 w 257110"/>
              <a:gd name="connsiteY6" fmla="*/ 382192 h 915589"/>
              <a:gd name="connsiteX7" fmla="*/ 76197 w 257110"/>
              <a:gd name="connsiteY7" fmla="*/ 77386 h 915589"/>
              <a:gd name="connsiteX8" fmla="*/ 152394 w 257110"/>
              <a:gd name="connsiteY8" fmla="*/ 1189 h 915589"/>
              <a:gd name="connsiteX9" fmla="*/ 257110 w 257110"/>
              <a:gd name="connsiteY9" fmla="*/ 0 h 915589"/>
              <a:gd name="connsiteX0" fmla="*/ 229299 w 232336"/>
              <a:gd name="connsiteY0" fmla="*/ 914845 h 914866"/>
              <a:gd name="connsiteX1" fmla="*/ 226143 w 232336"/>
              <a:gd name="connsiteY1" fmla="*/ 914866 h 914866"/>
              <a:gd name="connsiteX2" fmla="*/ 152394 w 232336"/>
              <a:gd name="connsiteY2" fmla="*/ 914866 h 914866"/>
              <a:gd name="connsiteX3" fmla="*/ 76197 w 232336"/>
              <a:gd name="connsiteY3" fmla="*/ 838669 h 914866"/>
              <a:gd name="connsiteX4" fmla="*/ 76197 w 232336"/>
              <a:gd name="connsiteY4" fmla="*/ 533863 h 914866"/>
              <a:gd name="connsiteX5" fmla="*/ 0 w 232336"/>
              <a:gd name="connsiteY5" fmla="*/ 457666 h 914866"/>
              <a:gd name="connsiteX6" fmla="*/ 76197 w 232336"/>
              <a:gd name="connsiteY6" fmla="*/ 381469 h 914866"/>
              <a:gd name="connsiteX7" fmla="*/ 76197 w 232336"/>
              <a:gd name="connsiteY7" fmla="*/ 76663 h 914866"/>
              <a:gd name="connsiteX8" fmla="*/ 152394 w 232336"/>
              <a:gd name="connsiteY8" fmla="*/ 466 h 914866"/>
              <a:gd name="connsiteX9" fmla="*/ 232336 w 232336"/>
              <a:gd name="connsiteY9" fmla="*/ 0 h 914866"/>
              <a:gd name="connsiteX0" fmla="*/ 229299 w 229299"/>
              <a:gd name="connsiteY0" fmla="*/ 914845 h 914866"/>
              <a:gd name="connsiteX1" fmla="*/ 226143 w 229299"/>
              <a:gd name="connsiteY1" fmla="*/ 914866 h 914866"/>
              <a:gd name="connsiteX2" fmla="*/ 152394 w 229299"/>
              <a:gd name="connsiteY2" fmla="*/ 914866 h 914866"/>
              <a:gd name="connsiteX3" fmla="*/ 76197 w 229299"/>
              <a:gd name="connsiteY3" fmla="*/ 838669 h 914866"/>
              <a:gd name="connsiteX4" fmla="*/ 76197 w 229299"/>
              <a:gd name="connsiteY4" fmla="*/ 533863 h 914866"/>
              <a:gd name="connsiteX5" fmla="*/ 0 w 229299"/>
              <a:gd name="connsiteY5" fmla="*/ 457666 h 914866"/>
              <a:gd name="connsiteX6" fmla="*/ 76197 w 229299"/>
              <a:gd name="connsiteY6" fmla="*/ 381469 h 914866"/>
              <a:gd name="connsiteX7" fmla="*/ 76197 w 229299"/>
              <a:gd name="connsiteY7" fmla="*/ 76663 h 914866"/>
              <a:gd name="connsiteX8" fmla="*/ 152394 w 229299"/>
              <a:gd name="connsiteY8" fmla="*/ 466 h 914866"/>
              <a:gd name="connsiteX9" fmla="*/ 222427 w 229299"/>
              <a:gd name="connsiteY9" fmla="*/ 0 h 914866"/>
              <a:gd name="connsiteX0" fmla="*/ 229299 w 229859"/>
              <a:gd name="connsiteY0" fmla="*/ 914845 h 914866"/>
              <a:gd name="connsiteX1" fmla="*/ 226143 w 229859"/>
              <a:gd name="connsiteY1" fmla="*/ 914866 h 914866"/>
              <a:gd name="connsiteX2" fmla="*/ 152394 w 229859"/>
              <a:gd name="connsiteY2" fmla="*/ 914866 h 914866"/>
              <a:gd name="connsiteX3" fmla="*/ 76197 w 229859"/>
              <a:gd name="connsiteY3" fmla="*/ 838669 h 914866"/>
              <a:gd name="connsiteX4" fmla="*/ 76197 w 229859"/>
              <a:gd name="connsiteY4" fmla="*/ 533863 h 914866"/>
              <a:gd name="connsiteX5" fmla="*/ 0 w 229859"/>
              <a:gd name="connsiteY5" fmla="*/ 457666 h 914866"/>
              <a:gd name="connsiteX6" fmla="*/ 76197 w 229859"/>
              <a:gd name="connsiteY6" fmla="*/ 381469 h 914866"/>
              <a:gd name="connsiteX7" fmla="*/ 76197 w 229859"/>
              <a:gd name="connsiteY7" fmla="*/ 76663 h 914866"/>
              <a:gd name="connsiteX8" fmla="*/ 152394 w 229859"/>
              <a:gd name="connsiteY8" fmla="*/ 466 h 914866"/>
              <a:gd name="connsiteX9" fmla="*/ 229859 w 229859"/>
              <a:gd name="connsiteY9" fmla="*/ 0 h 91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859" h="914866">
                <a:moveTo>
                  <a:pt x="229299" y="914845"/>
                </a:moveTo>
                <a:lnTo>
                  <a:pt x="226143" y="914866"/>
                </a:lnTo>
                <a:lnTo>
                  <a:pt x="152394" y="914866"/>
                </a:lnTo>
                <a:cubicBezTo>
                  <a:pt x="110312" y="914866"/>
                  <a:pt x="76197" y="880751"/>
                  <a:pt x="76197" y="838669"/>
                </a:cubicBezTo>
                <a:lnTo>
                  <a:pt x="76197" y="533863"/>
                </a:lnTo>
                <a:cubicBezTo>
                  <a:pt x="76197" y="491781"/>
                  <a:pt x="42082" y="457666"/>
                  <a:pt x="0" y="457666"/>
                </a:cubicBezTo>
                <a:cubicBezTo>
                  <a:pt x="42082" y="457666"/>
                  <a:pt x="76197" y="423551"/>
                  <a:pt x="76197" y="381469"/>
                </a:cubicBezTo>
                <a:lnTo>
                  <a:pt x="76197" y="76663"/>
                </a:lnTo>
                <a:cubicBezTo>
                  <a:pt x="76197" y="34581"/>
                  <a:pt x="110312" y="466"/>
                  <a:pt x="152394" y="466"/>
                </a:cubicBezTo>
                <a:lnTo>
                  <a:pt x="229859" y="0"/>
                </a:ln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F5E0308-8A9D-4E11-A0B6-B72FF43131E9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926055C9-0787-4015-B405-A9AE10DEEA18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神经网络反向传播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EBEA8D8-4567-42E0-8A05-B789C6C39543}"/>
              </a:ext>
            </a:extLst>
          </p:cNvPr>
          <p:cNvSpPr/>
          <p:nvPr/>
        </p:nvSpPr>
        <p:spPr>
          <a:xfrm>
            <a:off x="255898" y="91956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隐藏层</a:t>
            </a:r>
            <a:endParaRPr lang="en-CA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E5F91F9-6378-4DCB-AFC8-351CF89EAABA}"/>
              </a:ext>
            </a:extLst>
          </p:cNvPr>
          <p:cNvGrpSpPr/>
          <p:nvPr/>
        </p:nvGrpSpPr>
        <p:grpSpPr>
          <a:xfrm>
            <a:off x="691934" y="4734459"/>
            <a:ext cx="11268402" cy="1899578"/>
            <a:chOff x="691934" y="4734459"/>
            <a:chExt cx="11268402" cy="1899578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2D1B3512-4597-44D9-BBB8-2D3CF17B8409}"/>
                </a:ext>
              </a:extLst>
            </p:cNvPr>
            <p:cNvGrpSpPr/>
            <p:nvPr/>
          </p:nvGrpSpPr>
          <p:grpSpPr>
            <a:xfrm>
              <a:off x="691934" y="4734459"/>
              <a:ext cx="11268402" cy="1899578"/>
              <a:chOff x="710596" y="4547844"/>
              <a:chExt cx="11268402" cy="1899578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5116F52B-7F8A-4804-BBE8-AEF0F91284A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02265" y="5817758"/>
                <a:ext cx="568713" cy="468000"/>
              </a:xfrm>
              <a:prstGeom prst="rect">
                <a:avLst/>
              </a:prstGeom>
              <a:solidFill>
                <a:srgbClr val="FFFF94"/>
              </a:solidFill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9D8EC686-6F3C-4447-B45A-AD86D1B2F282}"/>
                  </a:ext>
                </a:extLst>
              </p:cNvPr>
              <p:cNvGrpSpPr/>
              <p:nvPr/>
            </p:nvGrpSpPr>
            <p:grpSpPr>
              <a:xfrm>
                <a:off x="710596" y="4547844"/>
                <a:ext cx="11268402" cy="1899578"/>
                <a:chOff x="561427" y="2738788"/>
                <a:chExt cx="11268402" cy="1899578"/>
              </a:xfrm>
            </p:grpSpPr>
            <p:sp>
              <p:nvSpPr>
                <p:cNvPr id="44" name="圆角矩形 12">
                  <a:extLst>
                    <a:ext uri="{FF2B5EF4-FFF2-40B4-BE49-F238E27FC236}">
                      <a16:creationId xmlns:a16="http://schemas.microsoft.com/office/drawing/2014/main" id="{2A3BC471-16EF-460C-ADD9-F47316C5D17D}"/>
                    </a:ext>
                  </a:extLst>
                </p:cNvPr>
                <p:cNvSpPr/>
                <p:nvPr/>
              </p:nvSpPr>
              <p:spPr>
                <a:xfrm>
                  <a:off x="1871548" y="2738788"/>
                  <a:ext cx="3825445" cy="1899578"/>
                </a:xfrm>
                <a:prstGeom prst="roundRect">
                  <a:avLst>
                    <a:gd name="adj" fmla="val 0"/>
                  </a:avLst>
                </a:prstGeom>
                <a:noFill/>
                <a:ln w="381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6" name="组合 45">
                  <a:extLst>
                    <a:ext uri="{FF2B5EF4-FFF2-40B4-BE49-F238E27FC236}">
                      <a16:creationId xmlns:a16="http://schemas.microsoft.com/office/drawing/2014/main" id="{1755460F-5E4F-4934-ADB6-13D405C65B45}"/>
                    </a:ext>
                  </a:extLst>
                </p:cNvPr>
                <p:cNvGrpSpPr/>
                <p:nvPr/>
              </p:nvGrpSpPr>
              <p:grpSpPr>
                <a:xfrm>
                  <a:off x="561427" y="2852125"/>
                  <a:ext cx="11268402" cy="1734335"/>
                  <a:chOff x="335284" y="2852125"/>
                  <a:chExt cx="11268402" cy="1734335"/>
                </a:xfrm>
              </p:grpSpPr>
              <p:cxnSp>
                <p:nvCxnSpPr>
                  <p:cNvPr id="48" name="直接连接符 47">
                    <a:extLst>
                      <a:ext uri="{FF2B5EF4-FFF2-40B4-BE49-F238E27FC236}">
                        <a16:creationId xmlns:a16="http://schemas.microsoft.com/office/drawing/2014/main" id="{088954CD-CE66-4DA2-A207-E5597BDD89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68371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矩形 48">
                        <a:extLst>
                          <a:ext uri="{FF2B5EF4-FFF2-40B4-BE49-F238E27FC236}">
                            <a16:creationId xmlns:a16="http://schemas.microsoft.com/office/drawing/2014/main" id="{1847A557-D600-4AD1-AB03-197EA557A7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84" y="2852125"/>
                        <a:ext cx="760080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9" name="矩形 48">
                        <a:extLst>
                          <a:ext uri="{FF2B5EF4-FFF2-40B4-BE49-F238E27FC236}">
                            <a16:creationId xmlns:a16="http://schemas.microsoft.com/office/drawing/2014/main" id="{1847A557-D600-4AD1-AB03-197EA557A7B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35284" y="2852125"/>
                        <a:ext cx="760080" cy="47699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0" name="矩形 49">
                        <a:extLst>
                          <a:ext uri="{FF2B5EF4-FFF2-40B4-BE49-F238E27FC236}">
                            <a16:creationId xmlns:a16="http://schemas.microsoft.com/office/drawing/2014/main" id="{0DF7BE2B-E5A3-424C-A27B-C9E50346A5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36894" y="2852125"/>
                        <a:ext cx="740844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0" name="矩形 49">
                        <a:extLst>
                          <a:ext uri="{FF2B5EF4-FFF2-40B4-BE49-F238E27FC236}">
                            <a16:creationId xmlns:a16="http://schemas.microsoft.com/office/drawing/2014/main" id="{0DF7BE2B-E5A3-424C-A27B-C9E50346A551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36894" y="2852125"/>
                        <a:ext cx="740844" cy="476990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矩形 50">
                        <a:extLst>
                          <a:ext uri="{FF2B5EF4-FFF2-40B4-BE49-F238E27FC236}">
                            <a16:creationId xmlns:a16="http://schemas.microsoft.com/office/drawing/2014/main" id="{D09F54AB-5255-4E9D-8216-5EFB213490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15263" y="2852125"/>
                        <a:ext cx="760080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1" name="矩形 50">
                        <a:extLst>
                          <a:ext uri="{FF2B5EF4-FFF2-40B4-BE49-F238E27FC236}">
                            <a16:creationId xmlns:a16="http://schemas.microsoft.com/office/drawing/2014/main" id="{D09F54AB-5255-4E9D-8216-5EFB213490C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15263" y="2852125"/>
                        <a:ext cx="760080" cy="476990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2" name="矩形 51">
                        <a:extLst>
                          <a:ext uri="{FF2B5EF4-FFF2-40B4-BE49-F238E27FC236}">
                            <a16:creationId xmlns:a16="http://schemas.microsoft.com/office/drawing/2014/main" id="{A6D432A6-FE0C-4F28-A149-67FC24A8FD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82391" y="4020216"/>
                        <a:ext cx="948198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2" name="矩形 51">
                        <a:extLst>
                          <a:ext uri="{FF2B5EF4-FFF2-40B4-BE49-F238E27FC236}">
                            <a16:creationId xmlns:a16="http://schemas.microsoft.com/office/drawing/2014/main" id="{A6D432A6-FE0C-4F28-A149-67FC24A8FDB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82391" y="4020216"/>
                        <a:ext cx="948198" cy="566244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3" name="矩形 52">
                        <a:extLst>
                          <a:ext uri="{FF2B5EF4-FFF2-40B4-BE49-F238E27FC236}">
                            <a16:creationId xmlns:a16="http://schemas.microsoft.com/office/drawing/2014/main" id="{2B49F6BC-5D4E-4A47-9CB7-CD9C2DA556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21438" y="4020216"/>
                        <a:ext cx="824556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3" name="矩形 52">
                        <a:extLst>
                          <a:ext uri="{FF2B5EF4-FFF2-40B4-BE49-F238E27FC236}">
                            <a16:creationId xmlns:a16="http://schemas.microsoft.com/office/drawing/2014/main" id="{2B49F6BC-5D4E-4A47-9CB7-CD9C2DA5565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21438" y="4020216"/>
                        <a:ext cx="824556" cy="566244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矩形 53">
                        <a:extLst>
                          <a:ext uri="{FF2B5EF4-FFF2-40B4-BE49-F238E27FC236}">
                            <a16:creationId xmlns:a16="http://schemas.microsoft.com/office/drawing/2014/main" id="{16598A72-0EE8-4827-89A7-D60E84DA87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1394" y="4020216"/>
                        <a:ext cx="948198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4" name="矩形 53">
                        <a:extLst>
                          <a:ext uri="{FF2B5EF4-FFF2-40B4-BE49-F238E27FC236}">
                            <a16:creationId xmlns:a16="http://schemas.microsoft.com/office/drawing/2014/main" id="{16598A72-0EE8-4827-89A7-D60E84DA877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11394" y="4020216"/>
                        <a:ext cx="948198" cy="56624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5" name="矩形 54">
                        <a:extLst>
                          <a:ext uri="{FF2B5EF4-FFF2-40B4-BE49-F238E27FC236}">
                            <a16:creationId xmlns:a16="http://schemas.microsoft.com/office/drawing/2014/main" id="{80C28BDC-3364-47D2-A765-F322F15598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87409" y="4020216"/>
                        <a:ext cx="824556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5" name="矩形 54">
                        <a:extLst>
                          <a:ext uri="{FF2B5EF4-FFF2-40B4-BE49-F238E27FC236}">
                            <a16:creationId xmlns:a16="http://schemas.microsoft.com/office/drawing/2014/main" id="{80C28BDC-3364-47D2-A765-F322F155983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87409" y="4020216"/>
                        <a:ext cx="824556" cy="566244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矩形 55">
                        <a:extLst>
                          <a:ext uri="{FF2B5EF4-FFF2-40B4-BE49-F238E27FC236}">
                            <a16:creationId xmlns:a16="http://schemas.microsoft.com/office/drawing/2014/main" id="{F5391520-A689-4059-864B-2255F7E93E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71872" y="2852125"/>
                        <a:ext cx="469153" cy="54805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6" name="矩形 55">
                        <a:extLst>
                          <a:ext uri="{FF2B5EF4-FFF2-40B4-BE49-F238E27FC236}">
                            <a16:creationId xmlns:a16="http://schemas.microsoft.com/office/drawing/2014/main" id="{F5391520-A689-4059-864B-2255F7E93E6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071872" y="2852125"/>
                        <a:ext cx="469153" cy="548051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t="-4444" r="-1558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7" name="直接连接符 56">
                    <a:extLst>
                      <a:ext uri="{FF2B5EF4-FFF2-40B4-BE49-F238E27FC236}">
                        <a16:creationId xmlns:a16="http://schemas.microsoft.com/office/drawing/2014/main" id="{C4B0F314-31A8-44C5-AA85-605FA2C819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44115" y="313919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8" name="矩形 57">
                        <a:extLst>
                          <a:ext uri="{FF2B5EF4-FFF2-40B4-BE49-F238E27FC236}">
                            <a16:creationId xmlns:a16="http://schemas.microsoft.com/office/drawing/2014/main" id="{F10DE582-315B-41FA-938C-7E0DDC8AED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50125" y="2852125"/>
                        <a:ext cx="453561" cy="54805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8" name="矩形 57">
                        <a:extLst>
                          <a:ext uri="{FF2B5EF4-FFF2-40B4-BE49-F238E27FC236}">
                            <a16:creationId xmlns:a16="http://schemas.microsoft.com/office/drawing/2014/main" id="{F10DE582-315B-41FA-938C-7E0DDC8AEDF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50125" y="2852125"/>
                        <a:ext cx="453561" cy="548051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9" name="直接连接符 58">
                    <a:extLst>
                      <a:ext uri="{FF2B5EF4-FFF2-40B4-BE49-F238E27FC236}">
                        <a16:creationId xmlns:a16="http://schemas.microsoft.com/office/drawing/2014/main" id="{F6209017-5029-40F7-9330-55C6F72C18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67536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直接连接符 59">
                    <a:extLst>
                      <a:ext uri="{FF2B5EF4-FFF2-40B4-BE49-F238E27FC236}">
                        <a16:creationId xmlns:a16="http://schemas.microsoft.com/office/drawing/2014/main" id="{39FAF3F2-D22D-453D-8BF0-E1B7B59E47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831755" y="3324952"/>
                    <a:ext cx="0" cy="685563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直接连接符 60">
                    <a:extLst>
                      <a:ext uri="{FF2B5EF4-FFF2-40B4-BE49-F238E27FC236}">
                        <a16:creationId xmlns:a16="http://schemas.microsoft.com/office/drawing/2014/main" id="{4A204E2E-F9FC-43BB-9D12-7192EDD53B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58342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直接连接符 61">
                    <a:extLst>
                      <a:ext uri="{FF2B5EF4-FFF2-40B4-BE49-F238E27FC236}">
                        <a16:creationId xmlns:a16="http://schemas.microsoft.com/office/drawing/2014/main" id="{C7B73BDB-6D26-4630-BCEC-70062A71B1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53490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直接连接符 62">
                    <a:extLst>
                      <a:ext uri="{FF2B5EF4-FFF2-40B4-BE49-F238E27FC236}">
                        <a16:creationId xmlns:a16="http://schemas.microsoft.com/office/drawing/2014/main" id="{020FCDCA-BD90-40B3-9E18-026FBD001C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40129" y="3248055"/>
                    <a:ext cx="482719" cy="750788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直接连接符 67">
                    <a:extLst>
                      <a:ext uri="{FF2B5EF4-FFF2-40B4-BE49-F238E27FC236}">
                        <a16:creationId xmlns:a16="http://schemas.microsoft.com/office/drawing/2014/main" id="{420421DD-0877-43E1-A60E-5892952D12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17709" y="3324952"/>
                    <a:ext cx="0" cy="685563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矩形 68">
                        <a:extLst>
                          <a:ext uri="{FF2B5EF4-FFF2-40B4-BE49-F238E27FC236}">
                            <a16:creationId xmlns:a16="http://schemas.microsoft.com/office/drawing/2014/main" id="{69DB6C71-4E11-4468-8E80-5D5A07AC1E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22848" y="2852125"/>
                        <a:ext cx="740844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69" name="矩形 68">
                        <a:extLst>
                          <a:ext uri="{FF2B5EF4-FFF2-40B4-BE49-F238E27FC236}">
                            <a16:creationId xmlns:a16="http://schemas.microsoft.com/office/drawing/2014/main" id="{69DB6C71-4E11-4468-8E80-5D5A07AC1E7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22848" y="2852125"/>
                        <a:ext cx="740844" cy="476990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0" name="直接连接符 69">
                    <a:extLst>
                      <a:ext uri="{FF2B5EF4-FFF2-40B4-BE49-F238E27FC236}">
                        <a16:creationId xmlns:a16="http://schemas.microsoft.com/office/drawing/2014/main" id="{E493EB97-8358-420C-A6F0-A7666CE4C6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07584" y="3253358"/>
                    <a:ext cx="482719" cy="750788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CFEE82C-8EC5-478A-BCCF-C3A5CBAB841B}"/>
                </a:ext>
              </a:extLst>
            </p:cNvPr>
            <p:cNvSpPr txBox="1"/>
            <p:nvPr/>
          </p:nvSpPr>
          <p:spPr>
            <a:xfrm>
              <a:off x="4957840" y="625746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隐藏层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6011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>
            <a:extLst>
              <a:ext uri="{FF2B5EF4-FFF2-40B4-BE49-F238E27FC236}">
                <a16:creationId xmlns:a16="http://schemas.microsoft.com/office/drawing/2014/main" id="{E0794467-5E3A-4E04-A062-47CC4E8FF31A}"/>
              </a:ext>
            </a:extLst>
          </p:cNvPr>
          <p:cNvSpPr>
            <a:spLocks/>
          </p:cNvSpPr>
          <p:nvPr/>
        </p:nvSpPr>
        <p:spPr>
          <a:xfrm>
            <a:off x="2088338" y="6016811"/>
            <a:ext cx="636059" cy="468000"/>
          </a:xfrm>
          <a:prstGeom prst="rect">
            <a:avLst/>
          </a:prstGeom>
          <a:solidFill>
            <a:srgbClr val="FFFF94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F5E0308-8A9D-4E11-A0B6-B72FF43131E9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926055C9-0787-4015-B405-A9AE10DEEA18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神经网络反向传播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EBEA8D8-4567-42E0-8A05-B789C6C39543}"/>
                  </a:ext>
                </a:extLst>
              </p:cNvPr>
              <p:cNvSpPr/>
              <p:nvPr/>
            </p:nvSpPr>
            <p:spPr>
              <a:xfrm>
                <a:off x="255898" y="919563"/>
                <a:ext cx="10887981" cy="29739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隐藏层</a:t>
                </a:r>
                <a:endParaRPr lang="en-CA" altLang="zh-CN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 altLang="zh-CN" sz="2400"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′(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p>
                        <m:sSup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 altLang="zh-CN" sz="2400"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′(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p>
                        <m:sSup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EBEA8D8-4567-42E0-8A05-B789C6C39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98" y="919563"/>
                <a:ext cx="10887981" cy="2973956"/>
              </a:xfrm>
              <a:prstGeom prst="rect">
                <a:avLst/>
              </a:prstGeom>
              <a:blipFill>
                <a:blip r:embed="rId2"/>
                <a:stretch>
                  <a:fillRect l="-896" t="-16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组合 36">
            <a:extLst>
              <a:ext uri="{FF2B5EF4-FFF2-40B4-BE49-F238E27FC236}">
                <a16:creationId xmlns:a16="http://schemas.microsoft.com/office/drawing/2014/main" id="{CE5F91F9-6378-4DCB-AFC8-351CF89EAABA}"/>
              </a:ext>
            </a:extLst>
          </p:cNvPr>
          <p:cNvGrpSpPr/>
          <p:nvPr/>
        </p:nvGrpSpPr>
        <p:grpSpPr>
          <a:xfrm>
            <a:off x="691934" y="4734459"/>
            <a:ext cx="11268402" cy="1899578"/>
            <a:chOff x="691934" y="4734459"/>
            <a:chExt cx="11268402" cy="1899578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2D1B3512-4597-44D9-BBB8-2D3CF17B8409}"/>
                </a:ext>
              </a:extLst>
            </p:cNvPr>
            <p:cNvGrpSpPr/>
            <p:nvPr/>
          </p:nvGrpSpPr>
          <p:grpSpPr>
            <a:xfrm>
              <a:off x="691934" y="4734459"/>
              <a:ext cx="11268402" cy="1899578"/>
              <a:chOff x="710596" y="4547844"/>
              <a:chExt cx="11268402" cy="1899578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5116F52B-7F8A-4804-BBE8-AEF0F91284A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02265" y="5817758"/>
                <a:ext cx="568713" cy="468000"/>
              </a:xfrm>
              <a:prstGeom prst="rect">
                <a:avLst/>
              </a:prstGeom>
              <a:solidFill>
                <a:srgbClr val="FFFF94"/>
              </a:solidFill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9D8EC686-6F3C-4447-B45A-AD86D1B2F282}"/>
                  </a:ext>
                </a:extLst>
              </p:cNvPr>
              <p:cNvGrpSpPr/>
              <p:nvPr/>
            </p:nvGrpSpPr>
            <p:grpSpPr>
              <a:xfrm>
                <a:off x="710596" y="4547844"/>
                <a:ext cx="11268402" cy="1899578"/>
                <a:chOff x="561427" y="2738788"/>
                <a:chExt cx="11268402" cy="1899578"/>
              </a:xfrm>
            </p:grpSpPr>
            <p:sp>
              <p:nvSpPr>
                <p:cNvPr id="44" name="圆角矩形 12">
                  <a:extLst>
                    <a:ext uri="{FF2B5EF4-FFF2-40B4-BE49-F238E27FC236}">
                      <a16:creationId xmlns:a16="http://schemas.microsoft.com/office/drawing/2014/main" id="{2A3BC471-16EF-460C-ADD9-F47316C5D17D}"/>
                    </a:ext>
                  </a:extLst>
                </p:cNvPr>
                <p:cNvSpPr/>
                <p:nvPr/>
              </p:nvSpPr>
              <p:spPr>
                <a:xfrm>
                  <a:off x="1871548" y="2738788"/>
                  <a:ext cx="3825445" cy="1899578"/>
                </a:xfrm>
                <a:prstGeom prst="roundRect">
                  <a:avLst>
                    <a:gd name="adj" fmla="val 0"/>
                  </a:avLst>
                </a:prstGeom>
                <a:noFill/>
                <a:ln w="381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6" name="组合 45">
                  <a:extLst>
                    <a:ext uri="{FF2B5EF4-FFF2-40B4-BE49-F238E27FC236}">
                      <a16:creationId xmlns:a16="http://schemas.microsoft.com/office/drawing/2014/main" id="{1755460F-5E4F-4934-ADB6-13D405C65B45}"/>
                    </a:ext>
                  </a:extLst>
                </p:cNvPr>
                <p:cNvGrpSpPr/>
                <p:nvPr/>
              </p:nvGrpSpPr>
              <p:grpSpPr>
                <a:xfrm>
                  <a:off x="561427" y="2852125"/>
                  <a:ext cx="11268402" cy="1734335"/>
                  <a:chOff x="335284" y="2852125"/>
                  <a:chExt cx="11268402" cy="1734335"/>
                </a:xfrm>
              </p:grpSpPr>
              <p:cxnSp>
                <p:nvCxnSpPr>
                  <p:cNvPr id="48" name="直接连接符 47">
                    <a:extLst>
                      <a:ext uri="{FF2B5EF4-FFF2-40B4-BE49-F238E27FC236}">
                        <a16:creationId xmlns:a16="http://schemas.microsoft.com/office/drawing/2014/main" id="{088954CD-CE66-4DA2-A207-E5597BDD89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68371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矩形 48">
                        <a:extLst>
                          <a:ext uri="{FF2B5EF4-FFF2-40B4-BE49-F238E27FC236}">
                            <a16:creationId xmlns:a16="http://schemas.microsoft.com/office/drawing/2014/main" id="{1847A557-D600-4AD1-AB03-197EA557A7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84" y="2852125"/>
                        <a:ext cx="760080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9" name="矩形 48">
                        <a:extLst>
                          <a:ext uri="{FF2B5EF4-FFF2-40B4-BE49-F238E27FC236}">
                            <a16:creationId xmlns:a16="http://schemas.microsoft.com/office/drawing/2014/main" id="{1847A557-D600-4AD1-AB03-197EA557A7B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35284" y="2852125"/>
                        <a:ext cx="760080" cy="476990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0" name="矩形 49">
                        <a:extLst>
                          <a:ext uri="{FF2B5EF4-FFF2-40B4-BE49-F238E27FC236}">
                            <a16:creationId xmlns:a16="http://schemas.microsoft.com/office/drawing/2014/main" id="{0DF7BE2B-E5A3-424C-A27B-C9E50346A5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36894" y="2852125"/>
                        <a:ext cx="740844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0" name="矩形 49">
                        <a:extLst>
                          <a:ext uri="{FF2B5EF4-FFF2-40B4-BE49-F238E27FC236}">
                            <a16:creationId xmlns:a16="http://schemas.microsoft.com/office/drawing/2014/main" id="{0DF7BE2B-E5A3-424C-A27B-C9E50346A551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36894" y="2852125"/>
                        <a:ext cx="740844" cy="47699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矩形 50">
                        <a:extLst>
                          <a:ext uri="{FF2B5EF4-FFF2-40B4-BE49-F238E27FC236}">
                            <a16:creationId xmlns:a16="http://schemas.microsoft.com/office/drawing/2014/main" id="{D09F54AB-5255-4E9D-8216-5EFB213490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15263" y="2852125"/>
                        <a:ext cx="760080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1" name="矩形 50">
                        <a:extLst>
                          <a:ext uri="{FF2B5EF4-FFF2-40B4-BE49-F238E27FC236}">
                            <a16:creationId xmlns:a16="http://schemas.microsoft.com/office/drawing/2014/main" id="{D09F54AB-5255-4E9D-8216-5EFB213490C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15263" y="2852125"/>
                        <a:ext cx="760080" cy="476990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2" name="矩形 51">
                        <a:extLst>
                          <a:ext uri="{FF2B5EF4-FFF2-40B4-BE49-F238E27FC236}">
                            <a16:creationId xmlns:a16="http://schemas.microsoft.com/office/drawing/2014/main" id="{A6D432A6-FE0C-4F28-A149-67FC24A8FD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82391" y="4020216"/>
                        <a:ext cx="948198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2" name="矩形 51">
                        <a:extLst>
                          <a:ext uri="{FF2B5EF4-FFF2-40B4-BE49-F238E27FC236}">
                            <a16:creationId xmlns:a16="http://schemas.microsoft.com/office/drawing/2014/main" id="{A6D432A6-FE0C-4F28-A149-67FC24A8FDB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82391" y="4020216"/>
                        <a:ext cx="948198" cy="56624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3" name="矩形 52">
                        <a:extLst>
                          <a:ext uri="{FF2B5EF4-FFF2-40B4-BE49-F238E27FC236}">
                            <a16:creationId xmlns:a16="http://schemas.microsoft.com/office/drawing/2014/main" id="{2B49F6BC-5D4E-4A47-9CB7-CD9C2DA556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21438" y="4020216"/>
                        <a:ext cx="824556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3" name="矩形 52">
                        <a:extLst>
                          <a:ext uri="{FF2B5EF4-FFF2-40B4-BE49-F238E27FC236}">
                            <a16:creationId xmlns:a16="http://schemas.microsoft.com/office/drawing/2014/main" id="{2B49F6BC-5D4E-4A47-9CB7-CD9C2DA5565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21438" y="4020216"/>
                        <a:ext cx="824556" cy="566244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矩形 53">
                        <a:extLst>
                          <a:ext uri="{FF2B5EF4-FFF2-40B4-BE49-F238E27FC236}">
                            <a16:creationId xmlns:a16="http://schemas.microsoft.com/office/drawing/2014/main" id="{16598A72-0EE8-4827-89A7-D60E84DA87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1394" y="4020216"/>
                        <a:ext cx="948198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4" name="矩形 53">
                        <a:extLst>
                          <a:ext uri="{FF2B5EF4-FFF2-40B4-BE49-F238E27FC236}">
                            <a16:creationId xmlns:a16="http://schemas.microsoft.com/office/drawing/2014/main" id="{16598A72-0EE8-4827-89A7-D60E84DA877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11394" y="4020216"/>
                        <a:ext cx="948198" cy="566244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5" name="矩形 54">
                        <a:extLst>
                          <a:ext uri="{FF2B5EF4-FFF2-40B4-BE49-F238E27FC236}">
                            <a16:creationId xmlns:a16="http://schemas.microsoft.com/office/drawing/2014/main" id="{80C28BDC-3364-47D2-A765-F322F15598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87409" y="4020216"/>
                        <a:ext cx="824556" cy="56624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5" name="矩形 54">
                        <a:extLst>
                          <a:ext uri="{FF2B5EF4-FFF2-40B4-BE49-F238E27FC236}">
                            <a16:creationId xmlns:a16="http://schemas.microsoft.com/office/drawing/2014/main" id="{80C28BDC-3364-47D2-A765-F322F155983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87409" y="4020216"/>
                        <a:ext cx="824556" cy="56624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矩形 55">
                        <a:extLst>
                          <a:ext uri="{FF2B5EF4-FFF2-40B4-BE49-F238E27FC236}">
                            <a16:creationId xmlns:a16="http://schemas.microsoft.com/office/drawing/2014/main" id="{F5391520-A689-4059-864B-2255F7E93E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71872" y="2852125"/>
                        <a:ext cx="469153" cy="54805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6" name="矩形 55">
                        <a:extLst>
                          <a:ext uri="{FF2B5EF4-FFF2-40B4-BE49-F238E27FC236}">
                            <a16:creationId xmlns:a16="http://schemas.microsoft.com/office/drawing/2014/main" id="{F5391520-A689-4059-864B-2255F7E93E6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071872" y="2852125"/>
                        <a:ext cx="469153" cy="548051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t="-4444" r="-1558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7" name="直接连接符 56">
                    <a:extLst>
                      <a:ext uri="{FF2B5EF4-FFF2-40B4-BE49-F238E27FC236}">
                        <a16:creationId xmlns:a16="http://schemas.microsoft.com/office/drawing/2014/main" id="{C4B0F314-31A8-44C5-AA85-605FA2C819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44115" y="313919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8" name="矩形 57">
                        <a:extLst>
                          <a:ext uri="{FF2B5EF4-FFF2-40B4-BE49-F238E27FC236}">
                            <a16:creationId xmlns:a16="http://schemas.microsoft.com/office/drawing/2014/main" id="{F10DE582-315B-41FA-938C-7E0DDC8AED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50125" y="2852125"/>
                        <a:ext cx="453561" cy="54805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8" name="矩形 57">
                        <a:extLst>
                          <a:ext uri="{FF2B5EF4-FFF2-40B4-BE49-F238E27FC236}">
                            <a16:creationId xmlns:a16="http://schemas.microsoft.com/office/drawing/2014/main" id="{F10DE582-315B-41FA-938C-7E0DDC8AEDF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50125" y="2852125"/>
                        <a:ext cx="453561" cy="548051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9" name="直接连接符 58">
                    <a:extLst>
                      <a:ext uri="{FF2B5EF4-FFF2-40B4-BE49-F238E27FC236}">
                        <a16:creationId xmlns:a16="http://schemas.microsoft.com/office/drawing/2014/main" id="{F6209017-5029-40F7-9330-55C6F72C18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67536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直接连接符 59">
                    <a:extLst>
                      <a:ext uri="{FF2B5EF4-FFF2-40B4-BE49-F238E27FC236}">
                        <a16:creationId xmlns:a16="http://schemas.microsoft.com/office/drawing/2014/main" id="{39FAF3F2-D22D-453D-8BF0-E1B7B59E47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831755" y="3324952"/>
                    <a:ext cx="0" cy="685563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直接连接符 60">
                    <a:extLst>
                      <a:ext uri="{FF2B5EF4-FFF2-40B4-BE49-F238E27FC236}">
                        <a16:creationId xmlns:a16="http://schemas.microsoft.com/office/drawing/2014/main" id="{4A204E2E-F9FC-43BB-9D12-7192EDD53B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58342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直接连接符 61">
                    <a:extLst>
                      <a:ext uri="{FF2B5EF4-FFF2-40B4-BE49-F238E27FC236}">
                        <a16:creationId xmlns:a16="http://schemas.microsoft.com/office/drawing/2014/main" id="{C7B73BDB-6D26-4630-BCEC-70062A71B1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53490" y="3136286"/>
                    <a:ext cx="1469358" cy="0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直接连接符 62">
                    <a:extLst>
                      <a:ext uri="{FF2B5EF4-FFF2-40B4-BE49-F238E27FC236}">
                        <a16:creationId xmlns:a16="http://schemas.microsoft.com/office/drawing/2014/main" id="{020FCDCA-BD90-40B3-9E18-026FBD001C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40129" y="3248055"/>
                    <a:ext cx="482719" cy="750788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直接连接符 67">
                    <a:extLst>
                      <a:ext uri="{FF2B5EF4-FFF2-40B4-BE49-F238E27FC236}">
                        <a16:creationId xmlns:a16="http://schemas.microsoft.com/office/drawing/2014/main" id="{420421DD-0877-43E1-A60E-5892952D12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17709" y="3324952"/>
                    <a:ext cx="0" cy="685563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矩形 68">
                        <a:extLst>
                          <a:ext uri="{FF2B5EF4-FFF2-40B4-BE49-F238E27FC236}">
                            <a16:creationId xmlns:a16="http://schemas.microsoft.com/office/drawing/2014/main" id="{69DB6C71-4E11-4468-8E80-5D5A07AC1E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22848" y="2852125"/>
                        <a:ext cx="740844" cy="47699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69" name="矩形 68">
                        <a:extLst>
                          <a:ext uri="{FF2B5EF4-FFF2-40B4-BE49-F238E27FC236}">
                            <a16:creationId xmlns:a16="http://schemas.microsoft.com/office/drawing/2014/main" id="{69DB6C71-4E11-4468-8E80-5D5A07AC1E7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22848" y="2852125"/>
                        <a:ext cx="740844" cy="476990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0" name="直接连接符 69">
                    <a:extLst>
                      <a:ext uri="{FF2B5EF4-FFF2-40B4-BE49-F238E27FC236}">
                        <a16:creationId xmlns:a16="http://schemas.microsoft.com/office/drawing/2014/main" id="{E493EB97-8358-420C-A6F0-A7666CE4C6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07584" y="3253358"/>
                    <a:ext cx="482719" cy="750788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CFEE82C-8EC5-478A-BCCF-C3A5CBAB841B}"/>
                </a:ext>
              </a:extLst>
            </p:cNvPr>
            <p:cNvSpPr txBox="1"/>
            <p:nvPr/>
          </p:nvSpPr>
          <p:spPr>
            <a:xfrm>
              <a:off x="4957840" y="625746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隐藏层</a:t>
              </a:r>
            </a:p>
          </p:txBody>
        </p:sp>
      </p:grpSp>
      <p:cxnSp>
        <p:nvCxnSpPr>
          <p:cNvPr id="45" name="连接符: 曲线 44">
            <a:extLst>
              <a:ext uri="{FF2B5EF4-FFF2-40B4-BE49-F238E27FC236}">
                <a16:creationId xmlns:a16="http://schemas.microsoft.com/office/drawing/2014/main" id="{868EA35F-9F9E-40FD-B468-4A9D67CEF7D7}"/>
              </a:ext>
            </a:extLst>
          </p:cNvPr>
          <p:cNvCxnSpPr>
            <a:cxnSpLocks/>
            <a:stCxn id="58" idx="0"/>
            <a:endCxn id="69" idx="0"/>
          </p:cNvCxnSpPr>
          <p:nvPr/>
        </p:nvCxnSpPr>
        <p:spPr>
          <a:xfrm rot="16200000" flipV="1">
            <a:off x="9691738" y="2805978"/>
            <a:ext cx="12700" cy="4083636"/>
          </a:xfrm>
          <a:prstGeom prst="curvedConnector3">
            <a:avLst>
              <a:gd name="adj1" fmla="val 1800000"/>
            </a:avLst>
          </a:prstGeom>
          <a:ln w="3810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连接符: 曲线 63">
            <a:extLst>
              <a:ext uri="{FF2B5EF4-FFF2-40B4-BE49-F238E27FC236}">
                <a16:creationId xmlns:a16="http://schemas.microsoft.com/office/drawing/2014/main" id="{DE46FBFA-233C-4572-9E73-1A609EC83E57}"/>
              </a:ext>
            </a:extLst>
          </p:cNvPr>
          <p:cNvCxnSpPr>
            <a:cxnSpLocks/>
            <a:stCxn id="69" idx="0"/>
            <a:endCxn id="51" idx="0"/>
          </p:cNvCxnSpPr>
          <p:nvPr/>
        </p:nvCxnSpPr>
        <p:spPr>
          <a:xfrm rot="16200000" flipV="1">
            <a:off x="6550937" y="3748812"/>
            <a:ext cx="12700" cy="2197967"/>
          </a:xfrm>
          <a:prstGeom prst="curvedConnector3">
            <a:avLst>
              <a:gd name="adj1" fmla="val 1800000"/>
            </a:avLst>
          </a:prstGeom>
          <a:ln w="3810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连接符: 曲线 64">
            <a:extLst>
              <a:ext uri="{FF2B5EF4-FFF2-40B4-BE49-F238E27FC236}">
                <a16:creationId xmlns:a16="http://schemas.microsoft.com/office/drawing/2014/main" id="{C8AD4AA5-E606-4055-947E-EA26EDE7834A}"/>
              </a:ext>
            </a:extLst>
          </p:cNvPr>
          <p:cNvCxnSpPr>
            <a:cxnSpLocks/>
            <a:stCxn id="51" idx="0"/>
            <a:endCxn id="50" idx="0"/>
          </p:cNvCxnSpPr>
          <p:nvPr/>
        </p:nvCxnSpPr>
        <p:spPr>
          <a:xfrm rot="16200000" flipV="1">
            <a:off x="4407960" y="3803802"/>
            <a:ext cx="12700" cy="2087987"/>
          </a:xfrm>
          <a:prstGeom prst="curvedConnector3">
            <a:avLst>
              <a:gd name="adj1" fmla="val 1800000"/>
            </a:avLst>
          </a:prstGeom>
          <a:ln w="3810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600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F5E0308-8A9D-4E11-A0B6-B72FF43131E9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926055C9-0787-4015-B405-A9AE10DEEA18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神经网络反向传播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EBEA8D8-4567-42E0-8A05-B789C6C39543}"/>
                  </a:ext>
                </a:extLst>
              </p:cNvPr>
              <p:cNvSpPr/>
              <p:nvPr/>
            </p:nvSpPr>
            <p:spPr>
              <a:xfrm>
                <a:off x="255898" y="919563"/>
                <a:ext cx="11512190" cy="4090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如果有</a:t>
                </a:r>
                <a14:m>
                  <m:oMath xmlns:m="http://schemas.openxmlformats.org/officeDocument/2006/math">
                    <m:r>
                      <a:rPr lang="en-CA" altLang="zh-CN" sz="24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层，有</a:t>
                </a:r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zh-CN" altLang="en-US" sz="2400" i="1" dirty="0" smtClean="0">
                          <a:latin typeface="Cambria Math" panose="02040503050406030204" pitchFamily="18" charset="0"/>
                        </a:rPr>
                        <m:t>⋯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en-CA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limLoc m:val="subSup"/>
                              <m:ctrlPr>
                                <a:rPr lang="en-CA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altLang="zh-CN" sz="24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CA" altLang="zh-CN" sz="24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altLang="zh-CN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altLang="zh-CN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zh-CN" altLang="en-US" sz="2400" dirty="0"/>
                                    <m:t> 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altLang="zh-CN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zh-CN" altLang="en-US" sz="2400" dirty="0"/>
                                    <m:t> </m:t>
                                  </m:r>
                                </m:den>
                              </m:f>
                            </m:e>
                          </m:nary>
                        </m:e>
                      </m:d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CA" altLang="zh-CN" sz="2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400" b="0" i="1" dirty="0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limLoc m:val="subSup"/>
                              <m:ctrlPr>
                                <a:rPr lang="en-CA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CA" altLang="zh-CN" sz="2400">
                                  <a:latin typeface="Cambria Math" panose="02040503050406030204" pitchFamily="18" charset="0"/>
                                </a:rPr>
                                <m:t>diag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b="1" i="1" smtClean="0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′(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+1)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limLoc m:val="subSup"/>
                              <m:ctrlPr>
                                <a:rPr lang="en-CA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CA" altLang="zh-CN" sz="2400">
                                  <a:latin typeface="Cambria Math" panose="02040503050406030204" pitchFamily="18" charset="0"/>
                                </a:rPr>
                                <m:t>diag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b="1" i="1" smtClean="0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′(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</a:rPr>
                                        <m:t>+1)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EBEA8D8-4567-42E0-8A05-B789C6C39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98" y="919563"/>
                <a:ext cx="11512190" cy="4090992"/>
              </a:xfrm>
              <a:prstGeom prst="rect">
                <a:avLst/>
              </a:prstGeom>
              <a:blipFill>
                <a:blip r:embed="rId2"/>
                <a:stretch>
                  <a:fillRect l="-847" t="-11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38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4347" y="1167248"/>
            <a:ext cx="1046570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神经网络对输入特征向量进行多次非线性变换，可以应用于监督学习任务（分类、回归），也可以应用于无监督学习任务（聚类、降维）。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与其他模型不同，神经网络具有出色的特征提取能力。</a:t>
            </a:r>
            <a:endParaRPr lang="en-CA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神经网络是深度学习的基础。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A1C3CBE-5E68-4C58-BAC1-83DF8B31A5D6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3FEF7D03-87EA-484A-84E5-E92ECF507B70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神经网络概述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2249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F5E0308-8A9D-4E11-A0B6-B72FF43131E9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926055C9-0787-4015-B405-A9AE10DEEA18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神经网络反向传播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EBEA8D8-4567-42E0-8A05-B789C6C39543}"/>
                  </a:ext>
                </a:extLst>
              </p:cNvPr>
              <p:cNvSpPr/>
              <p:nvPr/>
            </p:nvSpPr>
            <p:spPr>
              <a:xfrm>
                <a:off x="255898" y="919563"/>
                <a:ext cx="11651972" cy="4123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如果有</a:t>
                </a:r>
                <a14:m>
                  <m:oMath xmlns:m="http://schemas.openxmlformats.org/officeDocument/2006/math">
                    <m:r>
                      <a:rPr lang="en-CA" altLang="zh-CN" sz="24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层，有</a:t>
                </a:r>
                <a:endParaRPr lang="en-CA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zh-CN" altLang="en-US" sz="2400" i="1" dirty="0" smtClean="0">
                          <a:latin typeface="Cambria Math" panose="02040503050406030204" pitchFamily="18" charset="0"/>
                        </a:rPr>
                        <m:t>⋯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en-CA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limLoc m:val="subSup"/>
                              <m:ctrlPr>
                                <a:rPr lang="en-CA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altLang="zh-CN" sz="24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CA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CA" altLang="zh-CN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CA" altLang="zh-CN" sz="24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altLang="zh-CN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altLang="zh-CN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zh-CN" altLang="en-US" sz="2400" dirty="0"/>
                                    <m:t> 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altLang="zh-CN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zh-CN" altLang="en-US" sz="2400" dirty="0"/>
                                    <m:t> </m:t>
                                  </m:r>
                                </m:den>
                              </m:f>
                            </m:e>
                          </m:nary>
                        </m:e>
                      </m:d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CA" altLang="zh-CN" sz="2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400" b="0" i="1" dirty="0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limLoc m:val="subSup"/>
                              <m:ctrlPr>
                                <a:rPr lang="en-CA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CA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CA" altLang="zh-CN" sz="2400">
                                  <a:latin typeface="Cambria Math" panose="02040503050406030204" pitchFamily="18" charset="0"/>
                                </a:rPr>
                                <m:t>diag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b="1" i="1" smtClean="0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′(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+1)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p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limLoc m:val="subSup"/>
                              <m:ctrlPr>
                                <a:rPr lang="en-CA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CA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CA" altLang="zh-CN" sz="2400">
                                  <a:latin typeface="Cambria Math" panose="02040503050406030204" pitchFamily="18" charset="0"/>
                                </a:rPr>
                                <m:t>diag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b="1" i="1" smtClean="0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′(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</a:rPr>
                                        <m:t>+1)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EBEA8D8-4567-42E0-8A05-B789C6C39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98" y="919563"/>
                <a:ext cx="11651972" cy="4123565"/>
              </a:xfrm>
              <a:prstGeom prst="rect">
                <a:avLst/>
              </a:prstGeom>
              <a:blipFill>
                <a:blip r:embed="rId2"/>
                <a:stretch>
                  <a:fillRect l="-837" t="-11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1787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611674" y="4347054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5AA43FD-29FA-457F-A850-15F94EF80C58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神经网络训练与测试伪代码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F4492A-DF98-493E-9812-0B15C2CE18D1}"/>
              </a:ext>
            </a:extLst>
          </p:cNvPr>
          <p:cNvSpPr txBox="1"/>
          <p:nvPr/>
        </p:nvSpPr>
        <p:spPr>
          <a:xfrm>
            <a:off x="611675" y="1377161"/>
            <a:ext cx="8075118" cy="427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神经网络概述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神经网络模型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神经网络前向传播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神经网络反向传播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神经网络训练与测试伪代码</a:t>
            </a:r>
            <a:endParaRPr lang="en-CA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神经网络梯度消失与梯度爆炸问题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8923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611674" y="5065514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5AA43FD-29FA-457F-A850-15F94EF80C58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神经网络梯度消失与梯度爆炸问题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F4492A-DF98-493E-9812-0B15C2CE18D1}"/>
              </a:ext>
            </a:extLst>
          </p:cNvPr>
          <p:cNvSpPr txBox="1"/>
          <p:nvPr/>
        </p:nvSpPr>
        <p:spPr>
          <a:xfrm>
            <a:off x="611673" y="1382572"/>
            <a:ext cx="8075118" cy="427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神经网络概述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神经网络模型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神经网络前向传播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神经网络反向传播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神经网络训练与测试伪代码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神经网络梯度消失与梯度爆炸问题</a:t>
            </a:r>
            <a:endParaRPr lang="en-CA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6517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38956" y="927655"/>
                <a:ext cx="11461631" cy="5845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矩阵范数</a:t>
                </a:r>
                <a:endParaRPr lang="en-CA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基于向量范数的定义，矩阵范数定义如下：</a:t>
                </a:r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CA" altLang="zh-CN" sz="24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𝑨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A" altLang="zh-CN" sz="24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sup</m:t>
                              </m:r>
                            </m:e>
                            <m:li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b="1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=1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b="1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𝑨𝒙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如果向量的范数是</a:t>
                </a:r>
                <a:r>
                  <a:rPr lang="en-CA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范数，矩阵的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范数为其最大奇异值，即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CA" altLang="zh-CN" sz="2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𝑨</m:t>
                            </m:r>
                          </m:e>
                        </m:d>
                      </m:e>
                      <m:sub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𝜎</m:t>
                        </m:r>
                      </m:e>
                      <m:sub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</a:t>
                </a:r>
                <a:r>
                  <a:rPr lang="en-CA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范数，有</a:t>
                </a:r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𝑨</m:t>
                              </m:r>
                              <m:r>
                                <a:rPr lang="en-CA" altLang="zh-CN" sz="2400" b="1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𝑨</m:t>
                              </m:r>
                              <m:f>
                                <m:fPr>
                                  <m:ctrlPr>
                                    <a:rPr lang="en-CA" altLang="zh-CN" sz="2400" b="1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CA" altLang="zh-CN" sz="2400" b="1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CA" altLang="zh-CN" sz="2400" b="1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CA" altLang="zh-CN" sz="2400" b="1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A" altLang="zh-CN" sz="2400" b="1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CA" altLang="zh-CN" sz="2400" b="1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CA" altLang="zh-CN" sz="2400" b="1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400" b="1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CA" altLang="zh-CN" sz="24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𝑨</m:t>
                              </m:r>
                              <m:f>
                                <m:fPr>
                                  <m:ctrlPr>
                                    <a:rPr lang="en-CA" altLang="zh-CN" sz="2400" b="1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CA" altLang="zh-CN" sz="2400" b="1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CA" altLang="zh-CN" sz="2400" b="1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CA" altLang="zh-CN" sz="2400" b="1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A" altLang="zh-CN" sz="2400" b="1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CA" altLang="zh-CN" sz="24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altLang="zh-CN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CA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𝜎</m:t>
                          </m:r>
                        </m:e>
                        <m:sub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altLang="zh-CN" sz="24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altLang="zh-CN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类似地有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 altLang="zh-CN" sz="24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inf</m:t>
                            </m:r>
                          </m:e>
                          <m:li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CA" altLang="zh-CN" sz="2400" b="1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=1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CA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altLang="zh-CN" sz="2400" b="1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𝑨𝒙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CA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𝜎</m:t>
                        </m:r>
                      </m:e>
                      <m:sub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𝜎</m:t>
                        </m:r>
                      </m:e>
                      <m:sub>
                        <m: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表示矩阵</a:t>
                </a:r>
                <a14:m>
                  <m:oMath xmlns:m="http://schemas.openxmlformats.org/officeDocument/2006/math">
                    <m:r>
                      <a:rPr lang="en-CA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的最小奇异值。下面不等式成立</a:t>
                </a:r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𝑨𝒙</m:t>
                              </m:r>
                            </m:e>
                          </m:d>
                        </m:e>
                        <m:sub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CA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𝜎</m:t>
                          </m:r>
                        </m:e>
                        <m:sub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CA" altLang="zh-CN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56" y="927655"/>
                <a:ext cx="11461631" cy="5845126"/>
              </a:xfrm>
              <a:prstGeom prst="rect">
                <a:avLst/>
              </a:prstGeom>
              <a:blipFill>
                <a:blip r:embed="rId2"/>
                <a:stretch>
                  <a:fillRect l="-1064" t="-10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2528560-A88A-4740-938E-640F4C939B2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CD2D0703-ADC5-4575-90D3-CA8C3CB8163F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神经网络梯度消失与梯度爆炸问题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2962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38957" y="927655"/>
                <a:ext cx="10995100" cy="4577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梯度消失问题</a:t>
                </a:r>
                <a:endParaRPr lang="en-CA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梯度的</a:t>
                </a:r>
                <a:r>
                  <a:rPr lang="en-CA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范数为</a:t>
                </a:r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zh-CN" altLang="en-US" sz="2400" dirty="0"/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CA" altLang="zh-CN" sz="24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CA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∏"/>
                                      <m:limLoc m:val="subSup"/>
                                      <m:ctrlP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altLang="zh-CN" sz="2400">
                                          <a:latin typeface="Cambria Math" panose="02040503050406030204" pitchFamily="18" charset="0"/>
                                        </a:rPr>
                                        <m:t>diag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A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′(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CA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  <m:sSup>
                                        <m:sSupPr>
                                          <m:ctrlP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CA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CA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+1)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zh-CN" altLang="en-US" sz="2400" dirty="0"/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CA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         </m:t>
                      </m:r>
                      <m:r>
                        <a:rPr lang="en-CA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zh-CN" altLang="en-US" sz="2400" dirty="0"/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nary>
                        <m:naryPr>
                          <m:chr m:val="∏"/>
                          <m:limLoc m:val="subSup"/>
                          <m:ctrlP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CA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CA" altLang="zh-CN" sz="2400">
                                  <a:latin typeface="Cambria Math" panose="02040503050406030204" pitchFamily="18" charset="0"/>
                                </a:rPr>
                                <m:t>diag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b="1" i="1" smtClean="0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′(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CA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</a:rPr>
                                        <m:t>+1)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𝜎</m:t>
                        </m:r>
                      </m:e>
                      <m:sub>
                        <m:r>
                          <a:rPr lang="en-CA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CA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A" altLang="zh-CN" sz="2400">
                            <a:latin typeface="Cambria Math" panose="02040503050406030204" pitchFamily="18" charset="0"/>
                          </a:rPr>
                          <m:t>diag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altLang="zh-CN" sz="2400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′(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很小甚至为零，即激活函数的导数都很小，那么参数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的梯度会很小，使用梯度下降法更新参数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困难，这个问题被称为梯度消失问题。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57" y="927655"/>
                <a:ext cx="10995100" cy="4577920"/>
              </a:xfrm>
              <a:prstGeom prst="rect">
                <a:avLst/>
              </a:prstGeom>
              <a:blipFill>
                <a:blip r:embed="rId2"/>
                <a:stretch>
                  <a:fillRect l="-1109" t="-1332" r="-554" b="-21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2528560-A88A-4740-938E-640F4C939B2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CD2D0703-ADC5-4575-90D3-CA8C3CB8163F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神经网络梯度消失与梯度爆炸问题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8026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8957" y="927655"/>
            <a:ext cx="7613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梯度消失问题</a:t>
            </a:r>
            <a:endParaRPr lang="en-CA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B050"/>
                </a:solidFill>
              </a:rPr>
              <a:t>解决方案</a:t>
            </a:r>
            <a:r>
              <a:rPr lang="zh-CN" altLang="en-US" sz="2800" dirty="0"/>
              <a:t>：</a:t>
            </a:r>
            <a:r>
              <a:rPr lang="en-US" altLang="zh-CN" sz="2800" dirty="0" err="1"/>
              <a:t>ReLU</a:t>
            </a:r>
            <a:r>
              <a:rPr lang="zh-CN" altLang="en-US" sz="2800" dirty="0"/>
              <a:t> 函数</a:t>
            </a:r>
            <a:r>
              <a:rPr lang="en-CA" altLang="zh-CN" sz="2800" dirty="0"/>
              <a:t>(rectified linear unit,</a:t>
            </a:r>
            <a:r>
              <a:rPr lang="zh-CN" altLang="en-US" sz="2800" dirty="0"/>
              <a:t> </a:t>
            </a:r>
            <a:r>
              <a:rPr lang="en-CA" altLang="zh-CN" sz="2800" dirty="0" err="1"/>
              <a:t>ReLU</a:t>
            </a:r>
            <a:r>
              <a:rPr lang="en-CA" altLang="zh-CN" sz="2800" dirty="0"/>
              <a:t>)</a:t>
            </a:r>
            <a:endParaRPr lang="en-US" altLang="zh-CN" sz="2800" dirty="0"/>
          </a:p>
        </p:txBody>
      </p:sp>
      <p:pic>
        <p:nvPicPr>
          <p:cNvPr id="1026" name="Picture 2" descr="Sigmoid function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01" y="2964625"/>
            <a:ext cx="4225490" cy="281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neReLU — An Alternative to the ReLU Activation Functi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91" y="2687096"/>
            <a:ext cx="4232034" cy="309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2528560-A88A-4740-938E-640F4C939B2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0D24673-A274-4285-9066-FE4C517E84D1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神经网络梯度消失与梯度爆炸问题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6645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timgsa.baidu.com/timg?image&amp;quality=80&amp;size=b9999_10000&amp;sec=1594549036833&amp;di=70ceb86d8ac65237dabaa6b4ed7985f1&amp;imgtype=0&amp;src=http%3A%2F%2Fwww.ruanjianpeixun.net%2Fupload%2F201806221627451522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51" y="1825740"/>
            <a:ext cx="9349972" cy="424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241356" y="926225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非线性激活函数</a:t>
            </a:r>
            <a:endParaRPr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8358C49-6F64-4E49-86CA-55575933838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1A10B07-6BA6-4EFC-8A61-F2D144A69D13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神经网络梯度消失与梯度爆炸问题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35419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38957" y="927655"/>
                <a:ext cx="10995100" cy="5746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梯度爆炸问题</a:t>
                </a:r>
                <a:endParaRPr lang="en-CA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梯度的</a:t>
                </a:r>
                <a:r>
                  <a:rPr lang="en-CA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范数为</a:t>
                </a:r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zh-CN" altLang="en-US" sz="2400" dirty="0"/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CA" altLang="zh-CN" sz="24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CA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∏"/>
                                      <m:limLoc m:val="subSup"/>
                                      <m:ctrlP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CA" altLang="zh-CN" sz="2400" i="1" dirty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altLang="zh-CN" sz="2400">
                                          <a:latin typeface="Cambria Math" panose="02040503050406030204" pitchFamily="18" charset="0"/>
                                        </a:rPr>
                                        <m:t>diag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A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′(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CA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  <m:sSup>
                                        <m:sSupPr>
                                          <m:ctrlP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CA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CA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+1)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zh-CN" altLang="en-US" sz="2400" dirty="0"/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altLang="zh-CN" sz="2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          ≥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𝜎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limLoc m:val="subSup"/>
                              <m:ctrlPr>
                                <a:rPr lang="en-CA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altLang="zh-CN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CA" altLang="zh-CN" sz="24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CA" altLang="zh-CN" sz="2400">
                                  <a:latin typeface="Cambria Math" panose="02040503050406030204" pitchFamily="18" charset="0"/>
                                </a:rPr>
                                <m:t>diag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b="1" i="1" smtClean="0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′(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</a:rPr>
                                        <m:t>+1)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zh-CN" altLang="en-US" sz="2400" dirty="0"/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          </m:t>
                      </m:r>
                      <m:r>
                        <a:rPr lang="en-CA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A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zh-CN" altLang="en-US" sz="2400" dirty="0"/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nary>
                        <m:naryPr>
                          <m:chr m:val="∏"/>
                          <m:limLoc m:val="subSup"/>
                          <m:ctrlP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altLang="zh-CN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CA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CA" altLang="zh-CN" sz="2400">
                                  <a:latin typeface="Cambria Math" panose="02040503050406030204" pitchFamily="18" charset="0"/>
                                </a:rPr>
                                <m:t>diag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b="1" i="1" smtClean="0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′(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CA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CA" altLang="zh-CN" sz="2400" i="1">
                                          <a:latin typeface="Cambria Math" panose="02040503050406030204" pitchFamily="18" charset="0"/>
                                        </a:rPr>
                                        <m:t>+1)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𝜎</m:t>
                        </m:r>
                      </m:e>
                      <m:sub>
                        <m:r>
                          <a:rPr lang="en-CA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CA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sup>
                            </m:sSup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很大，那么参数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的梯度会很大，这个问题被称为梯度爆炸问题。</a:t>
                </a:r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因此，需要选择好的参数矩阵初始化方法，使矩阵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的最大奇异值为</a:t>
                </a:r>
                <a:r>
                  <a:rPr lang="en-CA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57" y="927655"/>
                <a:ext cx="10995100" cy="5746958"/>
              </a:xfrm>
              <a:prstGeom prst="rect">
                <a:avLst/>
              </a:prstGeom>
              <a:blipFill>
                <a:blip r:embed="rId2"/>
                <a:stretch>
                  <a:fillRect l="-1109" t="-1060" r="-388" b="-148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2528560-A88A-4740-938E-640F4C939B2E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CD2D0703-ADC5-4575-90D3-CA8C3CB8163F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神经网络梯度消失与梯度爆炸问题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4450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241356" y="926225"/>
                <a:ext cx="11347264" cy="412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网络参数初始化方法：</a:t>
                </a:r>
                <a:endParaRPr lang="en-CA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A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Xavier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参数初始化方法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：第</a:t>
                </a:r>
                <a14:m>
                  <m:oMath xmlns:m="http://schemas.openxmlformats.org/officeDocument/2006/math">
                    <m:r>
                      <a:rPr lang="en-CA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层参数服从如下分布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𝒩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0,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f>
                            <m:f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𝑙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𝑙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A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参数初始化方法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：第</a:t>
                </a:r>
                <a14:m>
                  <m:oMath xmlns:m="http://schemas.openxmlformats.org/officeDocument/2006/math">
                    <m:r>
                      <a:rPr lang="en-CA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层参数服从如下分布</a:t>
                </a:r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𝒩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0,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f>
                            <m:f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4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𝑙</m:t>
                                  </m:r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CA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𝑙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CA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56" y="926225"/>
                <a:ext cx="11347264" cy="4120743"/>
              </a:xfrm>
              <a:prstGeom prst="rect">
                <a:avLst/>
              </a:prstGeom>
              <a:blipFill>
                <a:blip r:embed="rId2"/>
                <a:stretch>
                  <a:fillRect l="-1128" t="-16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8358C49-6F64-4E49-86CA-55575933838C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EDB48B81-800F-4BD6-9BF7-35CD666143A3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神经网络梯度消失与梯度爆炸问题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89024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1043" y="921373"/>
            <a:ext cx="7613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神经网络是一个非线性分类器</a:t>
            </a:r>
            <a:endParaRPr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04" y="1799578"/>
            <a:ext cx="9417517" cy="4507217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E60B6FC-7D2E-4496-B341-DEBF5F64FF4A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39630311-00BB-47A0-9420-F0345FB2067A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神经网络概述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5819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611674" y="2201010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5AA43FD-29FA-457F-A850-15F94EF80C58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神经网络模型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F4492A-DF98-493E-9812-0B15C2CE18D1}"/>
              </a:ext>
            </a:extLst>
          </p:cNvPr>
          <p:cNvSpPr txBox="1"/>
          <p:nvPr/>
        </p:nvSpPr>
        <p:spPr>
          <a:xfrm>
            <a:off x="611689" y="1382846"/>
            <a:ext cx="8075118" cy="427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神经网络概述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神经网络模型</a:t>
            </a:r>
            <a:endParaRPr lang="en-CA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神经网络前向传播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神经网络反向传播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神经网络训练与测试伪代码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神经网络梯度消失与梯度爆炸问题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68146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01822" y="1078269"/>
            <a:ext cx="11890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 </a:t>
            </a:r>
            <a:r>
              <a:rPr lang="en-US" sz="2400" u="sng" dirty="0">
                <a:hlinkClick r:id="rId2"/>
              </a:rPr>
              <a:t>Michael Nielsen</a:t>
            </a:r>
            <a:r>
              <a:rPr lang="en-US" sz="2400" dirty="0"/>
              <a:t> , </a:t>
            </a:r>
            <a:r>
              <a:rPr lang="en-US" altLang="zh-CN" sz="2400" dirty="0"/>
              <a:t>Neural network and deep learning, </a:t>
            </a:r>
            <a:r>
              <a:rPr lang="en-US" altLang="zh-CN" sz="2000" dirty="0"/>
              <a:t>http://neuralnetworksanddeeplearning.com/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158" y="1743322"/>
            <a:ext cx="7409204" cy="4854734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0B28460-29D0-4DD4-99F6-0C2F86459898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523C9F4-9E03-4709-AB39-C1050B2BFF43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神经网络概述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1359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02643" y="1657672"/>
            <a:ext cx="7811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</a:rPr>
              <a:t>QUESTION: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0A05DF"/>
                </a:solidFill>
              </a:rPr>
              <a:t>why do we need nonlinear activation function?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90888" y="493494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Neural network</a:t>
            </a:r>
          </a:p>
        </p:txBody>
      </p:sp>
      <p:pic>
        <p:nvPicPr>
          <p:cNvPr id="1028" name="Picture 4" descr="http://www.mynamesnotmommy.com/wp-content/uploads/2013/05/question-mark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757575">
                  <a:alpha val="53725"/>
                </a:srgbClr>
              </a:clrFrom>
              <a:clrTo>
                <a:srgbClr val="75757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154" y="2119337"/>
            <a:ext cx="4628758" cy="462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913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99172" y="716401"/>
            <a:ext cx="1371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神经元</a:t>
            </a:r>
            <a:endParaRPr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42E122-B3E1-4F95-99F8-C3D84F0F7E23}"/>
              </a:ext>
            </a:extLst>
          </p:cNvPr>
          <p:cNvSpPr txBox="1"/>
          <p:nvPr/>
        </p:nvSpPr>
        <p:spPr>
          <a:xfrm>
            <a:off x="108155" y="6457270"/>
            <a:ext cx="667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 picture is from </a:t>
            </a:r>
            <a:r>
              <a:rPr lang="en-US" altLang="zh-CN" dirty="0">
                <a:hlinkClick r:id="rId2"/>
              </a:rPr>
              <a:t>https://www.icode9.com/content-4-652630.html</a:t>
            </a:r>
            <a:r>
              <a:rPr lang="en-US" altLang="zh-CN" dirty="0"/>
              <a:t>. </a:t>
            </a:r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8D87790-4748-48C2-BDAF-2856630152A7}"/>
              </a:ext>
            </a:extLst>
          </p:cNvPr>
          <p:cNvGrpSpPr/>
          <p:nvPr/>
        </p:nvGrpSpPr>
        <p:grpSpPr>
          <a:xfrm>
            <a:off x="10048" y="1202008"/>
            <a:ext cx="5975421" cy="4295407"/>
            <a:chOff x="10048" y="1929805"/>
            <a:chExt cx="5975421" cy="4295407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1379365-9A43-424E-B5C7-74160168F673}"/>
                </a:ext>
              </a:extLst>
            </p:cNvPr>
            <p:cNvSpPr/>
            <p:nvPr/>
          </p:nvSpPr>
          <p:spPr>
            <a:xfrm>
              <a:off x="393802" y="1929805"/>
              <a:ext cx="780614" cy="529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+mn-ea"/>
                </a:rPr>
                <a:t>树突</a:t>
              </a:r>
              <a:endParaRPr lang="en-CA" sz="2000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2" name="Picture 2" descr="https://www.icode9.com/i/ll/?i=20200308111305145.jpg?,type_ZmFuZ3poZW5naGVpdGk,shadow_10,text_aHR0cHM6Ly9ibG9nLmNzZG4ubmV0L3NpbmF0XzMxNjA4NjQx,size_16,color_FFFFFF,t_70">
              <a:extLst>
                <a:ext uri="{FF2B5EF4-FFF2-40B4-BE49-F238E27FC236}">
                  <a16:creationId xmlns:a16="http://schemas.microsoft.com/office/drawing/2014/main" id="{B320C3AB-74A4-4A77-B3BE-BDD54691B7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6" r="4725"/>
            <a:stretch/>
          </p:blipFill>
          <p:spPr bwMode="auto">
            <a:xfrm>
              <a:off x="10048" y="2516418"/>
              <a:ext cx="5975421" cy="3406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5C7FB2E-FA40-45C0-ABD9-759059AACCB4}"/>
                </a:ext>
              </a:extLst>
            </p:cNvPr>
            <p:cNvSpPr/>
            <p:nvPr/>
          </p:nvSpPr>
          <p:spPr>
            <a:xfrm>
              <a:off x="2582425" y="4118681"/>
              <a:ext cx="1102697" cy="529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+mn-ea"/>
                </a:rPr>
                <a:t>细胞体</a:t>
              </a:r>
              <a:endParaRPr lang="en-CA" sz="2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22739E7-AF50-43C9-B024-ABD1ADB3D5FE}"/>
                </a:ext>
              </a:extLst>
            </p:cNvPr>
            <p:cNvSpPr/>
            <p:nvPr/>
          </p:nvSpPr>
          <p:spPr>
            <a:xfrm>
              <a:off x="3857045" y="5695693"/>
              <a:ext cx="1102697" cy="529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+mn-ea"/>
                </a:rPr>
                <a:t>轴突</a:t>
              </a:r>
              <a:endParaRPr lang="en-CA" sz="2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5ACCADE-9FB1-4B73-B998-1B881452B747}"/>
                </a:ext>
              </a:extLst>
            </p:cNvPr>
            <p:cNvSpPr/>
            <p:nvPr/>
          </p:nvSpPr>
          <p:spPr>
            <a:xfrm>
              <a:off x="4882772" y="3469224"/>
              <a:ext cx="1102697" cy="529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+mn-ea"/>
                </a:rPr>
                <a:t>突触</a:t>
              </a:r>
              <a:endParaRPr lang="en-CA" sz="20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CFF37993-317D-4B87-B56C-E1BFB6500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909" y="2430757"/>
              <a:ext cx="312188" cy="6813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C43C46A5-DCC4-4747-9AFC-CBAC9CBA0A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5958" y="2430757"/>
              <a:ext cx="285351" cy="20224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A5848A40-99F7-476E-9469-E74154389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0656" y="2459324"/>
              <a:ext cx="104583" cy="5740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6AE60F73-92D5-4B6A-95DC-12227CF5BC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98633" y="2275754"/>
              <a:ext cx="826018" cy="32632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AE1C8B8A-6C4F-42FA-93F9-6913B5009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1042" y="4383440"/>
              <a:ext cx="632493" cy="7593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B7DAF9D6-3FE5-4AAE-BB7F-5E23BD01F576}"/>
                </a:ext>
              </a:extLst>
            </p:cNvPr>
            <p:cNvCxnSpPr>
              <a:cxnSpLocks/>
            </p:cNvCxnSpPr>
            <p:nvPr/>
          </p:nvCxnSpPr>
          <p:spPr>
            <a:xfrm>
              <a:off x="3608126" y="5457832"/>
              <a:ext cx="497838" cy="3905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20E48235-39FE-497D-9B2E-82E9170FE8C6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5434120" y="3998743"/>
              <a:ext cx="1" cy="24066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9BFBCAB5-590F-41DE-A141-6840EEC722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53701" y="3940744"/>
              <a:ext cx="112757" cy="63935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AA9E58A2-395B-4C4F-97E9-5D35937E8C18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BBE30B41-DF79-43B9-88D2-E0A97F8AFD84}"/>
              </a:ext>
            </a:extLst>
          </p:cNvPr>
          <p:cNvGrpSpPr/>
          <p:nvPr/>
        </p:nvGrpSpPr>
        <p:grpSpPr>
          <a:xfrm>
            <a:off x="6282780" y="1333796"/>
            <a:ext cx="5662917" cy="4076722"/>
            <a:chOff x="6282780" y="1576389"/>
            <a:chExt cx="5662917" cy="4076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BA4875AB-07FB-4F3C-B265-4B2DD8C979F7}"/>
                    </a:ext>
                  </a:extLst>
                </p:cNvPr>
                <p:cNvSpPr/>
                <p:nvPr/>
              </p:nvSpPr>
              <p:spPr>
                <a:xfrm>
                  <a:off x="6282780" y="1576389"/>
                  <a:ext cx="914400" cy="91440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BA4875AB-07FB-4F3C-B265-4B2DD8C979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2780" y="1576389"/>
                  <a:ext cx="914400" cy="91440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8A79C447-9E64-4714-926E-4082E3F94148}"/>
                    </a:ext>
                  </a:extLst>
                </p:cNvPr>
                <p:cNvSpPr/>
                <p:nvPr/>
              </p:nvSpPr>
              <p:spPr>
                <a:xfrm>
                  <a:off x="6282780" y="4738711"/>
                  <a:ext cx="914400" cy="91440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8A79C447-9E64-4714-926E-4082E3F941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2780" y="4738711"/>
                  <a:ext cx="914400" cy="914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id="{3FB19D49-DB18-46AA-AF66-07701F8874D0}"/>
                    </a:ext>
                  </a:extLst>
                </p:cNvPr>
                <p:cNvSpPr/>
                <p:nvPr/>
              </p:nvSpPr>
              <p:spPr>
                <a:xfrm>
                  <a:off x="11031297" y="3206973"/>
                  <a:ext cx="914400" cy="91440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CN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id="{3FB19D49-DB18-46AA-AF66-07701F8874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1297" y="3206973"/>
                  <a:ext cx="914400" cy="914400"/>
                </a:xfrm>
                <a:prstGeom prst="ellipse">
                  <a:avLst/>
                </a:prstGeom>
                <a:blipFill>
                  <a:blip r:embed="rId6"/>
                  <a:stretch>
                    <a:fillRect r="-1923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6C0A5A7B-F1A3-4553-92F2-B6C8E3891170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>
              <a:off x="7197180" y="2167842"/>
              <a:ext cx="1149893" cy="11994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634CE665-296A-4CA9-8E32-A3D9E8A1E138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>
              <a:off x="7185310" y="3136530"/>
              <a:ext cx="1027852" cy="554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C2317B59-A6FA-4026-BA4A-44BB6FAB1E8B}"/>
                </a:ext>
              </a:extLst>
            </p:cNvPr>
            <p:cNvCxnSpPr>
              <a:cxnSpLocks/>
              <a:endCxn id="47" idx="3"/>
            </p:cNvCxnSpPr>
            <p:nvPr/>
          </p:nvCxnSpPr>
          <p:spPr>
            <a:xfrm flipV="1">
              <a:off x="7157991" y="4013907"/>
              <a:ext cx="1189082" cy="9802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F0A4F529-981C-45B8-B0F8-FF42B86A1D96}"/>
                </a:ext>
              </a:extLst>
            </p:cNvPr>
            <p:cNvCxnSpPr>
              <a:cxnSpLocks/>
            </p:cNvCxnSpPr>
            <p:nvPr/>
          </p:nvCxnSpPr>
          <p:spPr>
            <a:xfrm>
              <a:off x="9127562" y="3690618"/>
              <a:ext cx="4982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椭圆 45">
                  <a:extLst>
                    <a:ext uri="{FF2B5EF4-FFF2-40B4-BE49-F238E27FC236}">
                      <a16:creationId xmlns:a16="http://schemas.microsoft.com/office/drawing/2014/main" id="{D3065680-E72A-4B9D-AAB6-C71FB5107E12}"/>
                    </a:ext>
                  </a:extLst>
                </p:cNvPr>
                <p:cNvSpPr/>
                <p:nvPr/>
              </p:nvSpPr>
              <p:spPr>
                <a:xfrm>
                  <a:off x="6282780" y="2630496"/>
                  <a:ext cx="914400" cy="91440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椭圆 45">
                  <a:extLst>
                    <a:ext uri="{FF2B5EF4-FFF2-40B4-BE49-F238E27FC236}">
                      <a16:creationId xmlns:a16="http://schemas.microsoft.com/office/drawing/2014/main" id="{D3065680-E72A-4B9D-AAB6-C71FB5107E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2780" y="2630496"/>
                  <a:ext cx="914400" cy="9144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43E0CDA1-0EDC-482C-83A9-6AFA3BCC3BD9}"/>
                    </a:ext>
                  </a:extLst>
                </p:cNvPr>
                <p:cNvSpPr txBox="1"/>
                <p:nvPr/>
              </p:nvSpPr>
              <p:spPr>
                <a:xfrm>
                  <a:off x="6678831" y="3962408"/>
                  <a:ext cx="19396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43E0CDA1-0EDC-482C-83A9-6AFA3BCC3B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8831" y="3962408"/>
                  <a:ext cx="193964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77B1F784-B4A6-426A-BF94-09BF77AF6F01}"/>
                </a:ext>
              </a:extLst>
            </p:cNvPr>
            <p:cNvSpPr/>
            <p:nvPr/>
          </p:nvSpPr>
          <p:spPr>
            <a:xfrm>
              <a:off x="8213162" y="3233418"/>
              <a:ext cx="914400" cy="914400"/>
            </a:xfrm>
            <a:prstGeom prst="ellipse">
              <a:avLst/>
            </a:prstGeom>
            <a:solidFill>
              <a:srgbClr val="A8EFC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5FBF8C0B-211B-48F3-A4B4-E27CD32CB1A6}"/>
                </a:ext>
              </a:extLst>
            </p:cNvPr>
            <p:cNvSpPr/>
            <p:nvPr/>
          </p:nvSpPr>
          <p:spPr>
            <a:xfrm>
              <a:off x="9628342" y="3206973"/>
              <a:ext cx="914400" cy="914400"/>
            </a:xfrm>
            <a:prstGeom prst="ellipse">
              <a:avLst/>
            </a:prstGeom>
            <a:solidFill>
              <a:srgbClr val="A8EFC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连接符: 肘形 18">
              <a:extLst>
                <a:ext uri="{FF2B5EF4-FFF2-40B4-BE49-F238E27FC236}">
                  <a16:creationId xmlns:a16="http://schemas.microsoft.com/office/drawing/2014/main" id="{3144ECDD-B554-4D13-B04C-31A8F28FEE4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776492" y="3408462"/>
              <a:ext cx="530939" cy="451747"/>
            </a:xfrm>
            <a:prstGeom prst="bentConnector3">
              <a:avLst>
                <a:gd name="adj1" fmla="val 42593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926BA74B-86F4-426A-A828-B190FEDFBBF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2742" y="3678895"/>
              <a:ext cx="4982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C1CAFAA-0ADA-4956-AE51-6673041A6851}"/>
                    </a:ext>
                  </a:extLst>
                </p:cNvPr>
                <p:cNvSpPr txBox="1"/>
                <p:nvPr/>
              </p:nvSpPr>
              <p:spPr>
                <a:xfrm>
                  <a:off x="8173662" y="3332563"/>
                  <a:ext cx="982705" cy="6805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zh-CN" altLang="en-US" sz="1400" i="1" spc="-20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400" i="1" spc="-2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400" i="1" spc="-20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400" i="1" spc="-20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400" i="1" spc="-20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 spc="-20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1400" i="1" spc="-2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400" i="1" spc="-20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 spc="-20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i="1" spc="-2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CA" altLang="zh-CN" sz="1400" i="1" spc="-2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altLang="zh-CN" sz="1400" i="1" spc="-20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1400" spc="-200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C1CAFAA-0ADA-4956-AE51-6673041A68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3662" y="3332563"/>
                  <a:ext cx="982705" cy="68050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35459EB7-E5E3-4FE7-8899-2A858C3DE7E9}"/>
                  </a:ext>
                </a:extLst>
              </p:cNvPr>
              <p:cNvSpPr txBox="1"/>
              <p:nvPr/>
            </p:nvSpPr>
            <p:spPr>
              <a:xfrm>
                <a:off x="7729722" y="5285458"/>
                <a:ext cx="3758775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 altLang="zh-CN" sz="2400" b="0" i="0" smtClean="0">
                          <a:latin typeface="Cambria Math" panose="02040503050406030204" pitchFamily="18" charset="0"/>
                        </a:rPr>
                        <m:t>sgn</m:t>
                      </m:r>
                      <m:d>
                        <m:d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zh-CN" altLang="en-US" sz="2400" i="1" spc="-20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 spc="-2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 spc="-2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 spc="-2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 spc="-2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 spc="-20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i="1" spc="-2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 spc="-2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spc="-2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spc="-2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CA" altLang="zh-CN" sz="2400" i="1" spc="-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altLang="zh-CN" sz="2400" i="1" spc="-2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35459EB7-E5E3-4FE7-8899-2A858C3DE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722" y="5285458"/>
                <a:ext cx="3758775" cy="1008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本框 51">
            <a:extLst>
              <a:ext uri="{FF2B5EF4-FFF2-40B4-BE49-F238E27FC236}">
                <a16:creationId xmlns:a16="http://schemas.microsoft.com/office/drawing/2014/main" id="{6F88AD95-A821-488D-84D7-8B92D1394C44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神经网络模型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3940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87705" y="1175479"/>
                <a:ext cx="5338706" cy="32931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逻辑函数或</a:t>
                </a:r>
                <a:r>
                  <a:rPr lang="en-CA" altLang="zh-CN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sigmoid</a:t>
                </a:r>
                <a:r>
                  <a:rPr lang="zh-CN" alt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函数：</a:t>
                </a:r>
                <a:endParaRPr lang="en-CA" altLang="zh-CN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altLang="zh-CN" sz="2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CA" altLang="zh-CN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altLang="zh-CN" sz="2400" dirty="0"/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altLang="zh-CN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CA" altLang="zh-CN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</m:oMath>
                </a14:m>
                <a:endParaRPr lang="en-US" altLang="zh-CN" sz="2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逻辑函数适合表示概率</a:t>
                </a:r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05" y="1175479"/>
                <a:ext cx="5338706" cy="3293146"/>
              </a:xfrm>
              <a:prstGeom prst="rect">
                <a:avLst/>
              </a:prstGeom>
              <a:blipFill>
                <a:blip r:embed="rId3"/>
                <a:stretch>
                  <a:fillRect l="-1712" b="-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4FC02CB3-83B6-4CF7-A73A-6A08C0784C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3" b="41603"/>
          <a:stretch/>
        </p:blipFill>
        <p:spPr>
          <a:xfrm>
            <a:off x="6096000" y="950833"/>
            <a:ext cx="5176196" cy="2686448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273C636-7631-4128-AB27-9CB295D7D413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A08F5156-5EDF-45E6-9B21-85029229E479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神经网络模型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2497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8C107927-D784-4021-B60A-F565291B96B8}"/>
              </a:ext>
            </a:extLst>
          </p:cNvPr>
          <p:cNvGrpSpPr>
            <a:grpSpLocks noChangeAspect="1"/>
          </p:cNvGrpSpPr>
          <p:nvPr/>
        </p:nvGrpSpPr>
        <p:grpSpPr>
          <a:xfrm>
            <a:off x="1271702" y="1408792"/>
            <a:ext cx="8497762" cy="5085651"/>
            <a:chOff x="1127743" y="996499"/>
            <a:chExt cx="7695074" cy="46052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8A9359A6-E68E-4525-914B-3D16FD7696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8A9359A6-E68E-4525-914B-3D16FD7696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1728019"/>
                  <a:ext cx="822960" cy="82296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E77EF6AB-3477-41EA-B9BC-E590E1AC583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solidFill>
                  <a:srgbClr val="FFFF9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E77EF6AB-3477-41EA-B9BC-E590E1AC58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79" y="3585007"/>
                  <a:ext cx="822960" cy="82296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4D3E80F4-5E98-48AE-A8B1-9BE544669DE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4D3E80F4-5E98-48AE-A8B1-9BE544669D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996499"/>
                  <a:ext cx="822960" cy="82296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71089F82-CABD-4C30-9AE4-DCAEE21262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71089F82-CABD-4C30-9AE4-DCAEE21262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2576378"/>
                  <a:ext cx="822960" cy="82296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0D3C30FB-F54A-4C72-B822-08EBAAD3663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solidFill>
                  <a:srgbClr val="A8EFC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0D3C30FB-F54A-4C72-B822-08EBAAD366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512" y="4156257"/>
                  <a:ext cx="822960" cy="82296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86575618-AF15-4E2A-984C-12ED0E3A17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86575618-AF15-4E2A-984C-12ED0E3A17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1728019"/>
                  <a:ext cx="822960" cy="82296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椭圆 56">
                  <a:extLst>
                    <a:ext uri="{FF2B5EF4-FFF2-40B4-BE49-F238E27FC236}">
                      <a16:creationId xmlns:a16="http://schemas.microsoft.com/office/drawing/2014/main" id="{F03DE7BF-765C-4AEC-9810-11196A6293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solidFill>
                  <a:srgbClr val="DED5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椭圆 56">
                  <a:extLst>
                    <a:ext uri="{FF2B5EF4-FFF2-40B4-BE49-F238E27FC236}">
                      <a16:creationId xmlns:a16="http://schemas.microsoft.com/office/drawing/2014/main" id="{F03DE7BF-765C-4AEC-9810-11196A6293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968" y="3585007"/>
                  <a:ext cx="822960" cy="82296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BACD69DD-F4F7-4BCA-9935-B15E331DBD3A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3229539" y="1407979"/>
              <a:ext cx="1450973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1F21B789-013F-43EC-A380-1C1A5E41A034}"/>
                </a:ext>
              </a:extLst>
            </p:cNvPr>
            <p:cNvCxnSpPr>
              <a:cxnSpLocks/>
              <a:stCxn id="51" idx="6"/>
              <a:endCxn id="54" idx="1"/>
            </p:cNvCxnSpPr>
            <p:nvPr/>
          </p:nvCxnSpPr>
          <p:spPr>
            <a:xfrm>
              <a:off x="3229539" y="2139499"/>
              <a:ext cx="1571493" cy="5573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60EB94E4-69E4-4C95-9328-7DB31B59FFE0}"/>
                </a:ext>
              </a:extLst>
            </p:cNvPr>
            <p:cNvCxnSpPr>
              <a:cxnSpLocks/>
              <a:stCxn id="51" idx="6"/>
              <a:endCxn id="55" idx="1"/>
            </p:cNvCxnSpPr>
            <p:nvPr/>
          </p:nvCxnSpPr>
          <p:spPr>
            <a:xfrm>
              <a:off x="3229539" y="2139499"/>
              <a:ext cx="1571493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D499E28B-F422-4353-8431-708027BF774D}"/>
                </a:ext>
              </a:extLst>
            </p:cNvPr>
            <p:cNvCxnSpPr>
              <a:cxnSpLocks/>
              <a:stCxn id="52" idx="6"/>
              <a:endCxn id="53" idx="3"/>
            </p:cNvCxnSpPr>
            <p:nvPr/>
          </p:nvCxnSpPr>
          <p:spPr>
            <a:xfrm flipV="1">
              <a:off x="3229539" y="1698939"/>
              <a:ext cx="1571493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AD9F3CFF-6051-4460-B47A-85EEE5973D05}"/>
                </a:ext>
              </a:extLst>
            </p:cNvPr>
            <p:cNvCxnSpPr>
              <a:cxnSpLocks/>
              <a:stCxn id="52" idx="6"/>
              <a:endCxn id="54" idx="3"/>
            </p:cNvCxnSpPr>
            <p:nvPr/>
          </p:nvCxnSpPr>
          <p:spPr>
            <a:xfrm flipV="1">
              <a:off x="3229539" y="3278818"/>
              <a:ext cx="1571493" cy="7176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4B14A8EC-AB14-4776-B185-191AF38DE2F0}"/>
                </a:ext>
              </a:extLst>
            </p:cNvPr>
            <p:cNvCxnSpPr>
              <a:cxnSpLocks/>
              <a:stCxn id="52" idx="6"/>
              <a:endCxn id="55" idx="2"/>
            </p:cNvCxnSpPr>
            <p:nvPr/>
          </p:nvCxnSpPr>
          <p:spPr>
            <a:xfrm>
              <a:off x="3229539" y="3996487"/>
              <a:ext cx="1450973" cy="5712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AE308430-6CD7-487F-912B-E2F6D071337D}"/>
                </a:ext>
              </a:extLst>
            </p:cNvPr>
            <p:cNvCxnSpPr>
              <a:cxnSpLocks/>
              <a:stCxn id="53" idx="6"/>
              <a:endCxn id="56" idx="2"/>
            </p:cNvCxnSpPr>
            <p:nvPr/>
          </p:nvCxnSpPr>
          <p:spPr>
            <a:xfrm>
              <a:off x="5503472" y="1407979"/>
              <a:ext cx="1276496" cy="73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5414D980-5342-4F44-AB1F-169DFF946541}"/>
                </a:ext>
              </a:extLst>
            </p:cNvPr>
            <p:cNvCxnSpPr>
              <a:cxnSpLocks/>
              <a:stCxn id="53" idx="6"/>
              <a:endCxn id="57" idx="1"/>
            </p:cNvCxnSpPr>
            <p:nvPr/>
          </p:nvCxnSpPr>
          <p:spPr>
            <a:xfrm>
              <a:off x="5503472" y="1407979"/>
              <a:ext cx="1397016" cy="2297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62C52A8C-F6E6-4B63-A817-DBB6D4FDD6E2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 flipV="1">
              <a:off x="5503472" y="2232452"/>
              <a:ext cx="1276496" cy="7554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95CD5B18-1402-4683-A12F-C2A2B6B3D53D}"/>
                </a:ext>
              </a:extLst>
            </p:cNvPr>
            <p:cNvCxnSpPr>
              <a:cxnSpLocks/>
              <a:stCxn id="54" idx="6"/>
              <a:endCxn id="57" idx="2"/>
            </p:cNvCxnSpPr>
            <p:nvPr/>
          </p:nvCxnSpPr>
          <p:spPr>
            <a:xfrm>
              <a:off x="5503472" y="2987858"/>
              <a:ext cx="1276496" cy="10086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A65DA6C2-7530-4176-81B8-F3D91650757F}"/>
                </a:ext>
              </a:extLst>
            </p:cNvPr>
            <p:cNvCxnSpPr>
              <a:cxnSpLocks/>
              <a:stCxn id="55" idx="6"/>
              <a:endCxn id="56" idx="3"/>
            </p:cNvCxnSpPr>
            <p:nvPr/>
          </p:nvCxnSpPr>
          <p:spPr>
            <a:xfrm flipV="1">
              <a:off x="5503472" y="2430459"/>
              <a:ext cx="1397016" cy="2137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505D4D75-3B96-473B-A203-01509AE12562}"/>
                </a:ext>
              </a:extLst>
            </p:cNvPr>
            <p:cNvCxnSpPr>
              <a:cxnSpLocks/>
              <a:stCxn id="55" idx="6"/>
              <a:endCxn id="57" idx="3"/>
            </p:cNvCxnSpPr>
            <p:nvPr/>
          </p:nvCxnSpPr>
          <p:spPr>
            <a:xfrm flipV="1">
              <a:off x="5503472" y="4287447"/>
              <a:ext cx="1397016" cy="2802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076A3FF1-C98D-4EFE-BBF8-CAEBA63A5388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2158180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EFF4B7DF-16BF-44FE-8E8C-B469506F4F9A}"/>
                </a:ext>
              </a:extLst>
            </p:cNvPr>
            <p:cNvCxnSpPr>
              <a:cxnSpLocks/>
            </p:cNvCxnSpPr>
            <p:nvPr/>
          </p:nvCxnSpPr>
          <p:spPr>
            <a:xfrm>
              <a:off x="1724463" y="4012551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865C4F2F-7F2B-430A-B3DD-4CB83E9E5EBB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2158672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F66BDF3C-7C60-47EB-B295-8284D8E1F546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85" y="4004519"/>
              <a:ext cx="669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0E91DD95-FB0D-40E4-AD31-671F4E62F204}"/>
                    </a:ext>
                  </a:extLst>
                </p:cNvPr>
                <p:cNvSpPr/>
                <p:nvPr/>
              </p:nvSpPr>
              <p:spPr>
                <a:xfrm>
                  <a:off x="8181448" y="1863120"/>
                  <a:ext cx="63341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0E91DD95-FB0D-40E4-AD31-671F4E62F2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1448" y="1863120"/>
                  <a:ext cx="633419" cy="523693"/>
                </a:xfrm>
                <a:prstGeom prst="rect">
                  <a:avLst/>
                </a:prstGeom>
                <a:blipFill>
                  <a:blip r:embed="rId11"/>
                  <a:stretch>
                    <a:fillRect t="-2817" r="-15116" b="-84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2D9D5247-CD27-4B7F-8050-F9A37041A317}"/>
                    </a:ext>
                  </a:extLst>
                </p:cNvPr>
                <p:cNvSpPr/>
                <p:nvPr/>
              </p:nvSpPr>
              <p:spPr>
                <a:xfrm>
                  <a:off x="8181448" y="3692137"/>
                  <a:ext cx="641369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2D9D5247-CD27-4B7F-8050-F9A37041A3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1448" y="3692137"/>
                  <a:ext cx="641369" cy="523693"/>
                </a:xfrm>
                <a:prstGeom prst="rect">
                  <a:avLst/>
                </a:prstGeom>
                <a:blipFill>
                  <a:blip r:embed="rId12"/>
                  <a:stretch>
                    <a:fillRect t="-2817" r="-16092" b="-84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135739A5-35DB-42F0-B6F8-F1D41555A9C2}"/>
                    </a:ext>
                  </a:extLst>
                </p:cNvPr>
                <p:cNvSpPr/>
                <p:nvPr/>
              </p:nvSpPr>
              <p:spPr>
                <a:xfrm>
                  <a:off x="1141159" y="1913658"/>
                  <a:ext cx="632640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135739A5-35DB-42F0-B6F8-F1D41555A9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1159" y="1913658"/>
                  <a:ext cx="632640" cy="523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E570A1D8-5614-4B56-9477-0B6E21BC78B3}"/>
                    </a:ext>
                  </a:extLst>
                </p:cNvPr>
                <p:cNvSpPr/>
                <p:nvPr/>
              </p:nvSpPr>
              <p:spPr>
                <a:xfrm>
                  <a:off x="1127743" y="3763754"/>
                  <a:ext cx="640588" cy="523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E570A1D8-5614-4B56-9477-0B6E21BC78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743" y="3763754"/>
                  <a:ext cx="640588" cy="5236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904867E2-C9F1-4121-8F7B-E2B2B0C72A1B}"/>
                </a:ext>
              </a:extLst>
            </p:cNvPr>
            <p:cNvSpPr txBox="1"/>
            <p:nvPr/>
          </p:nvSpPr>
          <p:spPr>
            <a:xfrm>
              <a:off x="2313021" y="5183708"/>
              <a:ext cx="1010075" cy="418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输入层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76ED6D05-1278-4661-926E-E553B8CB66D3}"/>
                </a:ext>
              </a:extLst>
            </p:cNvPr>
            <p:cNvSpPr txBox="1"/>
            <p:nvPr/>
          </p:nvSpPr>
          <p:spPr>
            <a:xfrm>
              <a:off x="4612718" y="5183708"/>
              <a:ext cx="1010074" cy="418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隐藏层</a:t>
              </a: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7E8784C6-1D57-42A5-86CF-09B8A1979F71}"/>
                </a:ext>
              </a:extLst>
            </p:cNvPr>
            <p:cNvSpPr txBox="1"/>
            <p:nvPr/>
          </p:nvSpPr>
          <p:spPr>
            <a:xfrm>
              <a:off x="6724998" y="5183708"/>
              <a:ext cx="1010074" cy="418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输出层</a:t>
              </a:r>
            </a:p>
          </p:txBody>
        </p:sp>
      </p:grp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37AE1BA-E63F-4EF4-9FD4-7E6509CC13B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05BA7144-EB52-43EA-B1D2-413E59F18F42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神经网络模型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2282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70CE660A-36DB-4D35-92D2-C06ACD9B0102}"/>
              </a:ext>
            </a:extLst>
          </p:cNvPr>
          <p:cNvSpPr/>
          <p:nvPr/>
        </p:nvSpPr>
        <p:spPr>
          <a:xfrm>
            <a:off x="611674" y="2919467"/>
            <a:ext cx="6400800" cy="540000"/>
          </a:xfrm>
          <a:prstGeom prst="round2DiagRect">
            <a:avLst/>
          </a:prstGeom>
          <a:solidFill>
            <a:srgbClr val="6C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F88B2E-251A-48AA-86AF-33B6DA361620}"/>
              </a:ext>
            </a:extLst>
          </p:cNvPr>
          <p:cNvCxnSpPr>
            <a:cxnSpLocks/>
          </p:cNvCxnSpPr>
          <p:nvPr/>
        </p:nvCxnSpPr>
        <p:spPr>
          <a:xfrm>
            <a:off x="0" y="695771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000FF"/>
                </a:gs>
                <a:gs pos="100000">
                  <a:srgbClr val="A5D0FF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5AA43FD-29FA-457F-A850-15F94EF80C58}"/>
              </a:ext>
            </a:extLst>
          </p:cNvPr>
          <p:cNvSpPr txBox="1"/>
          <p:nvPr/>
        </p:nvSpPr>
        <p:spPr>
          <a:xfrm>
            <a:off x="359911" y="65112"/>
            <a:ext cx="761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dirty="0">
                <a:solidFill>
                  <a:srgbClr val="0A05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神经网络前向传播</a:t>
            </a:r>
            <a:endParaRPr lang="en-US" altLang="zh-CN" sz="3200" b="1" dirty="0">
              <a:solidFill>
                <a:srgbClr val="0A05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F4492A-DF98-493E-9812-0B15C2CE18D1}"/>
              </a:ext>
            </a:extLst>
          </p:cNvPr>
          <p:cNvSpPr txBox="1"/>
          <p:nvPr/>
        </p:nvSpPr>
        <p:spPr>
          <a:xfrm>
            <a:off x="611674" y="1379446"/>
            <a:ext cx="8075118" cy="427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神经网络概述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神经网络模型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神经网络前向传播</a:t>
            </a:r>
            <a:endParaRPr lang="en-CA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神经网络反向传播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神经网络训练与测试伪代码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神经网络梯度消失与梯度爆炸问题</a:t>
            </a:r>
            <a:endParaRPr lang="en-CA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1860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29126</TotalTime>
  <Words>1909</Words>
  <Application>Microsoft Office PowerPoint</Application>
  <PresentationFormat>宽屏</PresentationFormat>
  <Paragraphs>785</Paragraphs>
  <Slides>51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0" baseType="lpstr">
      <vt:lpstr>微软雅黑</vt:lpstr>
      <vt:lpstr>楷体</vt:lpstr>
      <vt:lpstr>Cambria Math</vt:lpstr>
      <vt:lpstr>Calibri Light</vt:lpstr>
      <vt:lpstr>Calibri</vt:lpstr>
      <vt:lpstr>Arial</vt:lpstr>
      <vt:lpstr>微软雅黑</vt:lpstr>
      <vt:lpstr>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Bo Li</dc:creator>
  <cp:lastModifiedBy>Bo Li</cp:lastModifiedBy>
  <cp:revision>1320</cp:revision>
  <dcterms:created xsi:type="dcterms:W3CDTF">2020-04-18T12:12:52Z</dcterms:created>
  <dcterms:modified xsi:type="dcterms:W3CDTF">2024-03-25T12:30:26Z</dcterms:modified>
</cp:coreProperties>
</file>